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2000"/>
            <a:lum/>
          </a:blip>
          <a:srcRect/>
          <a:stretch>
            <a:fillRect t="-27000" b="-2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7BA2E-1866-4C8F-A3FA-6878129044FF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8C55AA-5D50-45EF-BBA1-E31B1CF9343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royalcheese.ru/city/vekami-bok-o-bok-kakie-sozdaniya-zhivut-ryadom-s-toboj-i-chem-oni-opasny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340768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Синантропные животные — это неодомашненные звери, растения и микроорганизмы, которые приспособились существовать и кормиться за счет человека и его жизнедеятельности. У каждого синантропа свой стиль.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284984"/>
            <a:ext cx="9144000" cy="3180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Arial Narrow" pitchFamily="34" charset="0"/>
              </a:rPr>
              <a:t>Синантропные животные буквально за столетие продемонстрировали нам теорию эволюции в действии. От сородичей их отличает удивительная способность: они приспособились к городу и человеку. Они не только поколениями улучшали и меняли свои физические качества, но и вырабатывали новые модели поведения, которые позволили им выжить среди бетона.</a:t>
            </a:r>
            <a:endParaRPr lang="ru-RU" sz="2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157192"/>
            <a:ext cx="78488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Избавиться от этих ребят очень сложно, потому что размножаются они с невероятной скоростью, обладают неуязвимостью к бытовой химии и высоким температурам, и даже в идеально стерильную квартиру их рано или поздно занесет на одежде случайный гость либо ты сам притащишь их с улицы.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04664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Пылевые клещи. </a:t>
            </a:r>
            <a:r>
              <a:rPr lang="ru-RU" dirty="0" smtClean="0"/>
              <a:t>Это твои самые многочисленные соседи: в 1-м грамме домашней пыли живет около пятисот клещей, в твоей подушке их около 15-ти тысяч. Их невозможно разглядеть невооруженным глазом: средний размер этого существа — десятые доли миллиметра. Это крошечное паукообразное очень тебя любит, потому что питается отшелушившимися частичками твоей кожи. Клещи в быту ведут себя безвредно: не кусаются, не переносят бактерий… Но не отличаются чистоплотностью. Их экскременты причиняют страшные страдания аллергикам и способны вызывать бронхиальную астму. </a:t>
            </a:r>
            <a:endParaRPr lang="ru-RU" dirty="0"/>
          </a:p>
        </p:txBody>
      </p:sp>
      <p:pic>
        <p:nvPicPr>
          <p:cNvPr id="8194" name="Picture 2" descr="https://stopklopu.com/wp-content/uploads/e/4/c/e4cde8a539580ce54e9e9a3ba2bb3784.jpg"/>
          <p:cNvPicPr>
            <a:picLocks noChangeAspect="1" noChangeArrowheads="1"/>
          </p:cNvPicPr>
          <p:nvPr/>
        </p:nvPicPr>
        <p:blipFill>
          <a:blip r:embed="rId2" cstate="print"/>
          <a:srcRect l="35912"/>
          <a:stretch>
            <a:fillRect/>
          </a:stretch>
        </p:blipFill>
        <p:spPr bwMode="auto">
          <a:xfrm>
            <a:off x="251520" y="476672"/>
            <a:ext cx="4104456" cy="42695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10367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 что самое неприятное: тараканы нападают на людей. Таракан, страдающий от голода или жажды, рассматривает человека как аппетитный ужин — атаковать они предпочитают исключительно спящих. Эти насекомые всеядны, поэтому могут укусить в любое понравившееся место, но особенно их привлекают человеческое лицо и руки: уголки губ и глаз, веки, щеки, а также пальцы, от которых может пахнуть едой. Укусы таракана воспаляются и болят, их необходимо тщательно обрабатывать.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88640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Тараканы.</a:t>
            </a:r>
            <a:r>
              <a:rPr lang="ru-RU" dirty="0" smtClean="0"/>
              <a:t> Пожалуй, они похуже, чем любой синантропный зверь. Они могут задерживать дыхание на 40 минут, что позволяет им выживать даже в экстремальных условиях. По скорости передвижения таракан — самое быстрое насекомое в мире, к тому же неуловимое: скорость рефлексов позволяет ему мгновенно менять направление 25 раз в секунду. С отрубленной головой таракан способен прожить неделю. Тараканы опасны для человека — они разносят огромный спектр смертельно опасных болезней и паразитов: полиомиелит, тиф, дифтерит, сальмонеллез, гельминтоз — это лишь маленький список того, что можно подцепить от тараканов.</a:t>
            </a:r>
            <a:endParaRPr lang="ru-RU" dirty="0"/>
          </a:p>
        </p:txBody>
      </p:sp>
      <p:pic>
        <p:nvPicPr>
          <p:cNvPr id="7170" name="Picture 2" descr="https://stopklopu.com/wp-content/uploads/9/e/0/9e0e679784d9341ab86b178f26336e4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6764" y="971467"/>
            <a:ext cx="4661999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085184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Им просто комфортно в твоей ванной комнате, потому что там влажно, темно и тихо, а еще ты не вытираешь воду с бортиков раковины и ванной, собственноручно создавая им </a:t>
            </a:r>
            <a:r>
              <a:rPr lang="ru-RU" dirty="0" err="1" smtClean="0"/>
              <a:t>СПА-салон</a:t>
            </a:r>
            <a:r>
              <a:rPr lang="ru-RU" dirty="0" smtClean="0"/>
              <a:t>. В многоквартирных домах чешуйницы чувствуют себя вольготно, эксплуатируя наши туалеты под свои персональные купальни.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260648"/>
            <a:ext cx="2915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Чешуйницы</a:t>
            </a:r>
            <a:r>
              <a:rPr lang="ru-RU" dirty="0" smtClean="0"/>
              <a:t>. Англичане романтично прозвали этих существ «</a:t>
            </a:r>
            <a:r>
              <a:rPr lang="ru-RU" dirty="0" err="1" smtClean="0"/>
              <a:t>silverfish</a:t>
            </a:r>
            <a:r>
              <a:rPr lang="ru-RU" dirty="0" smtClean="0"/>
              <a:t>» за их приятный, перламутрово-серебристый окрас и сходство формы тела с рыбьей. Однако многих они пугают — мало приятного, когда заходишь в ванную, а из-под ног пугливо расползаются по щелям мелкие, шустрые насекомые. Чешуйницы в нашем списке — самые безобидные создания, они боятся человека и не вредят ему. </a:t>
            </a:r>
            <a:endParaRPr lang="ru-RU" dirty="0"/>
          </a:p>
        </p:txBody>
      </p:sp>
      <p:pic>
        <p:nvPicPr>
          <p:cNvPr id="6146" name="Picture 2" descr="http://macroid.ru/mdata/23/DSCN8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5105648" cy="3829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6064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Блохи.</a:t>
            </a:r>
            <a:r>
              <a:rPr lang="ru-RU" dirty="0" smtClean="0"/>
              <a:t> Эти мелкие кровососущие насекомые — одни из истинных хозяев Земли, досаждавших человеку тысячелетиями. Сегодня ученые сосчитали 2086 видов блох. Они населяют всю планету — даже арктические льды. Именно блохи стали виновниками Морового поветрия, уничтожившего треть населения Европы в Средние века. Сегодня блохи разносят гепатит, сальмонеллез, бруцеллез и еще десятки болезней, опасных для человека.</a:t>
            </a:r>
            <a:r>
              <a:rPr lang="ru-RU" dirty="0" smtClean="0"/>
              <a:t> При этом блохи сумели принести пользу науке, не так давно был раскрыт секрет их уникальной прыгучести: при размерах в несколько миллиметров блоха способна совершать прыжки на высоту до 30 сантиметров. На такое не способно ни одно животное в мире.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53806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Секрет прост: в ее конечностях содержится белок </a:t>
            </a:r>
            <a:r>
              <a:rPr lang="ru-RU" dirty="0" err="1" smtClean="0"/>
              <a:t>резилин</a:t>
            </a:r>
            <a:r>
              <a:rPr lang="ru-RU" dirty="0" smtClean="0"/>
              <a:t> — упругое вещество, обладающее уникальными свойствами, которые позволяют насекомым разных видов прыгать или махать более эффективно. Такой же белок был найден в крыльях саранчи. Сегодня русские ученые активно исследуют свойства этого белка, ставя эксперименты на блохах. </a:t>
            </a:r>
            <a:endParaRPr lang="ru-RU" dirty="0"/>
          </a:p>
        </p:txBody>
      </p:sp>
      <p:pic>
        <p:nvPicPr>
          <p:cNvPr id="5122" name="Picture 2" descr="https://kot-i-koshka.ru/wp-content/uploads/2017/10/blohi-u-kryis-vrediteley-i-dekorativnyih-1-e15078861947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76672"/>
            <a:ext cx="4320480" cy="4536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0851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Сегодня голуби действительно могут причинять массу проблем: они разоряют клумбы, портят памятники, карнизы, стекла и переносят более 90 заболеваний, 7 из которых опасны для человека. Но все же эти птицы — часть городской романтики, без которой сложно представить нашу повседневность.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80112" y="476672"/>
            <a:ext cx="3347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Голуби.</a:t>
            </a:r>
            <a:r>
              <a:rPr lang="ru-RU" dirty="0" smtClean="0"/>
              <a:t> Некоторые люди пренебрежительно называют их «крылатыми крысами», однако семейство голубиных очень обширно, и часть из них одомашнена. Голуби — невероятно умные птицы, которые являются дальними родственниками вымершей птицы </a:t>
            </a:r>
            <a:r>
              <a:rPr lang="ru-RU" dirty="0" err="1" smtClean="0"/>
              <a:t>додо</a:t>
            </a:r>
            <a:r>
              <a:rPr lang="ru-RU" dirty="0" smtClean="0"/>
              <a:t>. Уникальные способности к навигации и феноменальная память на лица, сравнимая лишь с вороньей, сделала их спутниками людей еще 5000 лет назад. </a:t>
            </a:r>
            <a:endParaRPr lang="ru-RU" dirty="0"/>
          </a:p>
        </p:txBody>
      </p:sp>
      <p:pic>
        <p:nvPicPr>
          <p:cNvPr id="4098" name="Picture 2" descr="https://stihi.ru/pics/2020/03/20/8816.jpg"/>
          <p:cNvPicPr>
            <a:picLocks noChangeAspect="1" noChangeArrowheads="1"/>
          </p:cNvPicPr>
          <p:nvPr/>
        </p:nvPicPr>
        <p:blipFill>
          <a:blip r:embed="rId2" cstate="print"/>
          <a:srcRect l="11348" r="20566"/>
          <a:stretch>
            <a:fillRect/>
          </a:stretch>
        </p:blipFill>
        <p:spPr bwMode="auto">
          <a:xfrm>
            <a:off x="755576" y="476672"/>
            <a:ext cx="4320480" cy="4218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25144"/>
            <a:ext cx="8892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Однако все не так радужно: в дикой природе крохотная пташка прослыла безжалостной убийцей. У нее сильный клюв, которым она способна разбивать черепа более мелких и ослабших птиц, чтобы полакомиться их мозгом. Иногда им даже удаётся убить таким образом летучую мышь. Но для человека эта грозная птичка не представляет угрозы, напротив, приносит только пользу.</a:t>
            </a:r>
            <a:endParaRPr lang="ru-RU" dirty="0"/>
          </a:p>
        </p:txBody>
      </p:sp>
      <p:pic>
        <p:nvPicPr>
          <p:cNvPr id="3074" name="Picture 2" descr="https://dobrotver.ru/wp-content/uploads/2019/07/sinitsa-eto-ptitsa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5568821" cy="42484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228184" y="260648"/>
            <a:ext cx="26460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Синицы.</a:t>
            </a:r>
            <a:r>
              <a:rPr lang="ru-RU" dirty="0" smtClean="0"/>
              <a:t> Самые полезные синантропные птицы, которые спокойно обходятся и без людей. Синицы уничтожают огромное количество насекомых-паразитов, но не отказываются и от мяса — наверняка каждый из нас в детстве с родителями сооружал зимние кормушки с кусочками сала для синиц.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5103674"/>
            <a:ext cx="8892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Ежи — соседи не обременительные, некоторые доброхоты даже начинают подкармливать их и поить молоком, однако делать этого категорически нельзя — пищеварительная система ежа не предназначена для молочных продуктов. Особо одаренные пытаются накалывать животному фрукты и овощи на иголки — еж никогда не использует свои острые наросты для транспортировки пищи, а исключительно для защиты.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332656"/>
            <a:ext cx="32221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Ежи.</a:t>
            </a:r>
            <a:r>
              <a:rPr lang="ru-RU" dirty="0" smtClean="0"/>
              <a:t> В небольших городах вечерами можно встретить ежей, деловито прогуливающихся по паркам и приусадебным участкам. Ежи, как и синицы, — звери вполне </a:t>
            </a:r>
            <a:r>
              <a:rPr lang="ru-RU" dirty="0" err="1" smtClean="0"/>
              <a:t>самодостаточные</a:t>
            </a:r>
            <a:r>
              <a:rPr lang="ru-RU" dirty="0" smtClean="0"/>
              <a:t>, но возле человека им удобно и комфортно жить. Ежи всеядны, в природе основу их рациона составляют насекомые, личинки, мелкие грызуны и ящерицы, однако в городе они приспособились разорять пакеты с отходами и воровать пищу у домашних животных. </a:t>
            </a:r>
            <a:endParaRPr lang="ru-RU" dirty="0"/>
          </a:p>
        </p:txBody>
      </p:sp>
      <p:pic>
        <p:nvPicPr>
          <p:cNvPr id="2050" name="Picture 2" descr="https://i1.wallbox.ru/wallpapers/main2/201721/doroga-gorod-ezik-ez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0728"/>
            <a:ext cx="5508612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826675"/>
            <a:ext cx="896448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целом белки могли бы называться</a:t>
            </a:r>
            <a:r>
              <a:rPr lang="ru-RU" dirty="0" smtClean="0">
                <a:hlinkClick r:id="rId2"/>
              </a:rPr>
              <a:t> </a:t>
            </a:r>
            <a:r>
              <a:rPr lang="ru-RU" dirty="0" smtClean="0"/>
              <a:t>нашими хорошими соседями, если бы не их темная сторона. Поселившись на чердаке или веранде, животное способно устроить там дикий беличий бедлам и будет серьезно и долго претендовать на эту территорию — еще непонятно, кто из вас первым сдастся. Укус белки очень болезненный — лучше ее не злить. Кроме того, белки не безвредны — как и любые животные, они переносят паразитов и различные болезни. Но, пожалуй, из всех маленьких вредителей они самые милые — этого не отнять.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96136" y="0"/>
            <a:ext cx="334786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Белки.</a:t>
            </a:r>
            <a:r>
              <a:rPr lang="ru-RU" dirty="0" smtClean="0"/>
              <a:t> Белки перекочевали в города не от хорошей жизни — вырубка лесов и экспансия человека в их естественную среду обитания вынудила зверей селиться поближе к своим угнетателям. Не все белки живут в скверах и парках: многие животные живут на чердаках, возле мусорных баков, из которых кормятся, забираются в подвалы. Поведение лесных грызунов изменилось — они адаптировались к городской среде, не боятся людей и даже охотно едят с рук. </a:t>
            </a:r>
            <a:endParaRPr lang="ru-RU" dirty="0"/>
          </a:p>
        </p:txBody>
      </p:sp>
      <p:pic>
        <p:nvPicPr>
          <p:cNvPr id="1026" name="Picture 2" descr="http://f23.ifotki.info/org/07a9672973a2dc905dd956379e08db890514a53161504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19" y="332656"/>
            <a:ext cx="537659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1188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lucio</dc:creator>
  <cp:lastModifiedBy>lucio</cp:lastModifiedBy>
  <cp:revision>1</cp:revision>
  <dcterms:created xsi:type="dcterms:W3CDTF">2021-01-19T12:43:49Z</dcterms:created>
  <dcterms:modified xsi:type="dcterms:W3CDTF">2021-01-19T13:12:06Z</dcterms:modified>
</cp:coreProperties>
</file>