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часто</c:v>
                </c:pt>
                <c:pt idx="1">
                  <c:v>не очень часто</c:v>
                </c:pt>
                <c:pt idx="2">
                  <c:v>редко</c:v>
                </c:pt>
                <c:pt idx="3">
                  <c:v>никогда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15</c:v>
                </c:pt>
                <c:pt idx="3">
                  <c:v>11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по телевидению</c:v>
                </c:pt>
                <c:pt idx="1">
                  <c:v>по радио</c:v>
                </c:pt>
                <c:pt idx="2">
                  <c:v>в интеренте</c:v>
                </c:pt>
                <c:pt idx="3">
                  <c:v>плакаты, объявления, листовки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1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всегда покупаю</c:v>
                </c:pt>
                <c:pt idx="1">
                  <c:v>иногда</c:v>
                </c:pt>
                <c:pt idx="2">
                  <c:v>покупаю без рекламы</c:v>
                </c:pt>
                <c:pt idx="3">
                  <c:v>не покупаю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15</c:v>
                </c:pt>
                <c:pt idx="2">
                  <c:v>9</c:v>
                </c:pt>
                <c:pt idx="3">
                  <c:v>6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полезная</c:v>
                </c:pt>
                <c:pt idx="1">
                  <c:v>иногда полезная</c:v>
                </c:pt>
                <c:pt idx="2">
                  <c:v>нет пользы</c:v>
                </c:pt>
                <c:pt idx="3">
                  <c:v>вред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18</c:v>
                </c:pt>
                <c:pt idx="2">
                  <c:v>3</c:v>
                </c:pt>
                <c:pt idx="3">
                  <c:v>1.2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894495296405166E-2"/>
          <c:y val="0.75645076099233721"/>
          <c:w val="0.94242119638333399"/>
          <c:h val="0.212589486685681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8182" y="792421"/>
            <a:ext cx="7071153" cy="3264674"/>
          </a:xfrm>
        </p:spPr>
        <p:txBody>
          <a:bodyPr>
            <a:norm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рекламы на человека</a:t>
            </a:r>
            <a:br>
              <a:rPr lang="ru-RU" sz="6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3721" y="3409025"/>
            <a:ext cx="7771494" cy="217562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МАОУ НОШ «Открытие», город Хабаровск, 2020 г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     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Богатов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Павлович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        Дубровская Татьяна Анатольевна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03797" y="2247685"/>
            <a:ext cx="2823099" cy="235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536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вопрос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Влияет ли реклама на  твой выбор продуктов питания в магазине?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1786262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4104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вопрос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Считаешь ли ты рекламу полезной?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1838809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0869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182739" cy="4601183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по результатам опроса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моих ровесников отношение к рекламе спокойное и, в основном, положительное.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Большая часть класса не просит у родителей покупать те игры, которые рекламируют, или делают это редко.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Что касается продуктов питания, то большая часть одноклассников обращают внимание на рекламу и покупают популярные товары.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Внимание моих ровесников более всего привлекает реклама по телевизору и в интернете. </a:t>
            </a: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743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9" y="1123838"/>
            <a:ext cx="2947482" cy="272019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 от рекламы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специалисты считают, что огромный поток рекламной информации ухудшает умственное развитие детей. Мозг превращается в хранилище штампов и стереотипов, полученных из навязчивых роликов. Так, исследователи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установили, что даже три часа, проведенные за просмотром телепередач, перенасыщенных рекламными заставками, значительно снижают объем оперативной памяти и замедляют скорость мышления у человека.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8680" y="3042078"/>
            <a:ext cx="3772654" cy="294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204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от рекламы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может быть пропаганда здорового образа жизни, защиты природы, сбора и переработки мусора, интересная информация о родном городе и другое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95" r="-1"/>
          <a:stretch/>
        </p:blipFill>
        <p:spPr>
          <a:xfrm>
            <a:off x="4042657" y="2884549"/>
            <a:ext cx="3600000" cy="18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31"/>
          <a:stretch/>
        </p:blipFill>
        <p:spPr>
          <a:xfrm>
            <a:off x="8220722" y="2884549"/>
            <a:ext cx="2550360" cy="180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587" y="4904990"/>
            <a:ext cx="27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35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3164984" cy="4601183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по результатам моей работы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864108"/>
            <a:ext cx="7849256" cy="564322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я постарался выяснить и показать влияние рекламы на детей дошкольного и школьного возраста.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 оказывает негативное влияние на психическое и умственное развитие маленьких детей, потому что они ещё не умеют от неё отвлекаться и анализировать информацию.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сокращать плохое влияние рекламы и использовать её как инструмент распространения важной полезной информации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 должна проповедовать дружбу, доброту, справедливость, уважение и сохранение семейных ценностей.</a:t>
            </a: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963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021" y="1123837"/>
            <a:ext cx="3240350" cy="4575627"/>
          </a:xfrm>
        </p:spPr>
        <p:txBody>
          <a:bodyPr anchor="t"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моего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рекламы на человека, в особенности на детей школьного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</a:p>
          <a:p>
            <a:pPr marL="0" indent="0">
              <a:buNone/>
            </a:pP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-узнать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какое влияние оказывает реклама на поведение человека и выделить положительные и отрицательные стороны этого явления. </a:t>
            </a:r>
          </a:p>
          <a:p>
            <a:pPr marL="0" indent="0">
              <a:buNone/>
            </a:pP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159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теоретический материал о рекламе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провести в классе опрос по теме исследования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проанализировать результаты исследования и сделать выводы о влиянии рекламы на людей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найти пути решения проблемы влияния рекламы на детей</a:t>
            </a: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16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9" y="1123838"/>
            <a:ext cx="2947482" cy="2187534"/>
          </a:xfrm>
        </p:spPr>
        <p:txBody>
          <a:bodyPr>
            <a:normAutofit/>
          </a:bodyPr>
          <a:lstStyle/>
          <a:p>
            <a:pPr lvl="0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«реклама»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-Если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дословно перевести с латинского языка, то получим «кричать, доносить, выкрикивать». На самом деле существует множество трактовок слова «реклама».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 – это информация, которая доносится до потребителя несколькими способами, при этом содержит сведения об определенном товаре или услуге.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868" y="3657599"/>
            <a:ext cx="3099644" cy="276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025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3315904" cy="4601183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и развития рекламы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Историки склоняются к мысли, что реклама существовала в торговле ещё в древних цивилизациях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9270" y="2441035"/>
            <a:ext cx="3812497" cy="367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75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5933" y="457159"/>
            <a:ext cx="2876550" cy="21526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4925" y="792938"/>
            <a:ext cx="330841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80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游明朝"/>
                <a:cs typeface="Times New Roman" panose="02020603050405020304" pitchFamily="18" charset="0"/>
              </a:rPr>
              <a:t>В Египте для объявлений применяли папирус, а в Древнем Риме их высекали на деревянных дощечках или восковых пластинах. Именно так выглядела самая первая реклама в мире.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游明朝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реклама древня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4687" y="3108692"/>
            <a:ext cx="4483069" cy="336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течением времени рекламы становилось все больше и больше. С появлением телевидения изменения претерпела и реклама. Первый в мире рекламный ролик показали по телевизору в 1941 году. Он был черно-белым, очень простым, но ради рекламы часов прервали трансляцию бейсбольного матча.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4184" y="3344107"/>
            <a:ext cx="4894001" cy="293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11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游明朝"/>
                <a:cs typeface="Times New Roman" panose="02020603050405020304" pitchFamily="18" charset="0"/>
              </a:rPr>
              <a:t>1 вопрос.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游明朝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游明朝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游明朝"/>
                <a:cs typeface="Times New Roman" panose="02020603050405020304" pitchFamily="18" charset="0"/>
              </a:rPr>
              <a:t>Как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游明朝"/>
                <a:cs typeface="Times New Roman" panose="02020603050405020304" pitchFamily="18" charset="0"/>
              </a:rPr>
              <a:t>ты относишься к рекламе игрушек и игр?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ea typeface="游明朝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ea typeface="游明朝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5469096"/>
              </p:ext>
            </p:extLst>
          </p:nvPr>
        </p:nvGraphicFramePr>
        <p:xfrm>
          <a:off x="4722920" y="985421"/>
          <a:ext cx="6461017" cy="5034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5496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вопрос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какую рекламу ты больше всего обращаешь внимание?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536073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7441558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а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158</TotalTime>
  <Words>510</Words>
  <Application>Microsoft Office PowerPoint</Application>
  <PresentationFormat>Широкоэкранный</PresentationFormat>
  <Paragraphs>38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Corbel</vt:lpstr>
      <vt:lpstr>Times New Roman</vt:lpstr>
      <vt:lpstr>Wingdings 2</vt:lpstr>
      <vt:lpstr>游明朝</vt:lpstr>
      <vt:lpstr>Рама</vt:lpstr>
      <vt:lpstr>Влияние рекламы на человека </vt:lpstr>
      <vt:lpstr>Тема моего исследования:  Цель исследования:</vt:lpstr>
      <vt:lpstr>Задачи исследования</vt:lpstr>
      <vt:lpstr>Понятие «реклама» </vt:lpstr>
      <vt:lpstr>История возникновения и развития рекламы </vt:lpstr>
      <vt:lpstr>Презентация PowerPoint</vt:lpstr>
      <vt:lpstr>Презентация PowerPoint</vt:lpstr>
      <vt:lpstr>1 вопрос.  Как ты относишься к рекламе игрушек и игр? </vt:lpstr>
      <vt:lpstr>2 вопрос.  На какую рекламу ты больше всего обращаешь внимание? </vt:lpstr>
      <vt:lpstr>3 вопрос. Влияет ли реклама на  твой выбор продуктов питания в магазине? </vt:lpstr>
      <vt:lpstr> 4 вопрос. Считаешь ли ты рекламу полезной? </vt:lpstr>
      <vt:lpstr>Вывод по результатам опроса</vt:lpstr>
      <vt:lpstr>Вред от рекламы</vt:lpstr>
      <vt:lpstr>Польза от рекламы</vt:lpstr>
      <vt:lpstr>Вывод по результатам моей работы</vt:lpstr>
    </vt:vector>
  </TitlesOfParts>
  <Company>DNS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рекламы на человека</dc:title>
  <dc:creator>Дубровсая Т.А.</dc:creator>
  <cp:lastModifiedBy>Дубровсая Т.А.</cp:lastModifiedBy>
  <cp:revision>11</cp:revision>
  <cp:lastPrinted>2020-01-16T08:17:28Z</cp:lastPrinted>
  <dcterms:created xsi:type="dcterms:W3CDTF">2020-01-15T08:20:12Z</dcterms:created>
  <dcterms:modified xsi:type="dcterms:W3CDTF">2021-06-18T03:40:14Z</dcterms:modified>
</cp:coreProperties>
</file>