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5" r:id="rId4"/>
    <p:sldId id="267" r:id="rId5"/>
    <p:sldId id="266" r:id="rId6"/>
    <p:sldId id="268" r:id="rId7"/>
    <p:sldId id="26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fld id="{7F1D6AB4-783C-4B04-8980-1F97C3297FAD}" type="datetimeFigureOut">
              <a:rPr lang="ru-RU" smtClean="0"/>
              <a:pPr/>
              <a:t>14.06.2021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fld id="{D818A2EA-BA2B-44D8-B0B8-9D82BB6735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ge.sdamgia.ru/" TargetMode="External"/><Relationship Id="rId2" Type="http://schemas.openxmlformats.org/officeDocument/2006/relationships/hyperlink" Target="https://www.uchportal.ru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Подготовка к ЕГЭ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971560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+mj-ea"/>
                <a:cs typeface="+mj-cs"/>
              </a:rPr>
              <a:t>Задание №7 (первообразная)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1) На рисунке изображён график функции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= F(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 — одной из первообразных функции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), определённой на интервале (−3; 5). Найдите количество решений уравнения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 = 0 на отрезке [−2; 4].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/>
          <a:srcRect l="47141" t="49003" r="32015" b="20513"/>
          <a:stretch>
            <a:fillRect/>
          </a:stretch>
        </p:blipFill>
        <p:spPr bwMode="auto">
          <a:xfrm>
            <a:off x="4429124" y="3000372"/>
            <a:ext cx="4320000" cy="35542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 На рисунке изображён график некоторой функции  (два луча с общей начальной точкой). Пользуясь рисунком, вычислите F(8) − F(2), где F(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 — одна из первообразных функции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6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66863" t="30199" r="14698" b="53277"/>
          <a:stretch>
            <a:fillRect/>
          </a:stretch>
        </p:blipFill>
        <p:spPr bwMode="auto">
          <a:xfrm>
            <a:off x="4357686" y="4143380"/>
            <a:ext cx="4391438" cy="2321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 На рисунке изображён график функции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=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). </a:t>
            </a:r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Функция  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— одна из первообразных функции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=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). Найдите площадь закрашенной фигуры.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 l="62373" t="29630" r="14698" b="49857"/>
          <a:stretch>
            <a:fillRect/>
          </a:stretch>
        </p:blipFill>
        <p:spPr bwMode="auto">
          <a:xfrm>
            <a:off x="4071934" y="4071942"/>
            <a:ext cx="4677190" cy="2460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2771" name="Object 3" descr="image42"/>
          <p:cNvGraphicFramePr>
            <a:graphicFrameLocks noChangeAspect="1"/>
          </p:cNvGraphicFramePr>
          <p:nvPr/>
        </p:nvGraphicFramePr>
        <p:xfrm>
          <a:off x="2143108" y="1285860"/>
          <a:ext cx="3929090" cy="822368"/>
        </p:xfrm>
        <a:graphic>
          <a:graphicData uri="http://schemas.openxmlformats.org/presentationml/2006/ole">
            <p:oleObj spid="_x0000_s34818" name="Формула" r:id="rId4" imgW="173988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 На рисунке изображён график функции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=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). </a:t>
            </a:r>
            <a:endParaRPr lang="en-US" sz="3600" b="1" dirty="0" smtClean="0">
              <a:solidFill>
                <a:schemeClr val="accent2">
                  <a:lumMod val="75000"/>
                </a:schemeClr>
              </a:solidFill>
              <a:latin typeface="Monotype Corsiva" pitchFamily="66" charset="0"/>
              <a:ea typeface="Calibri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Функция  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— одна из первообразных функции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y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 = 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f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x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). Найдите площадь закрашенной фигуры.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1571612"/>
            <a:ext cx="4247311" cy="428628"/>
          </a:xfrm>
          <a:prstGeom prst="rect">
            <a:avLst/>
          </a:prstGeom>
          <a:noFill/>
        </p:spPr>
      </p:pic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3"/>
          <a:srcRect l="64297" t="43305" r="14377" b="41026"/>
          <a:stretch>
            <a:fillRect/>
          </a:stretch>
        </p:blipFill>
        <p:spPr bwMode="auto">
          <a:xfrm>
            <a:off x="3357554" y="4286256"/>
            <a:ext cx="5400000" cy="2233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85720" y="285728"/>
            <a:ext cx="8501122" cy="2516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) На рисунке изображен график некоторой функции  Пользуясь рисунком, вычислите определенный интеграл</a:t>
            </a:r>
            <a:r>
              <a:rPr lang="en-US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              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ea typeface="Calibri" pitchFamily="34" charset="0"/>
                <a:cs typeface="Times New Roman" pitchFamily="18" charset="0"/>
              </a:rPr>
              <a:t>.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4" name="Rectangle 6"/>
          <p:cNvSpPr>
            <a:spLocks noChangeArrowheads="1"/>
          </p:cNvSpPr>
          <p:nvPr/>
        </p:nvSpPr>
        <p:spPr bwMode="auto">
          <a:xfrm>
            <a:off x="0" y="209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6866" name="Object 2" descr="image42"/>
          <p:cNvGraphicFramePr>
            <a:graphicFrameLocks noChangeAspect="1"/>
          </p:cNvGraphicFramePr>
          <p:nvPr/>
        </p:nvGraphicFramePr>
        <p:xfrm>
          <a:off x="4643438" y="1857364"/>
          <a:ext cx="1355034" cy="1079492"/>
        </p:xfrm>
        <a:graphic>
          <a:graphicData uri="http://schemas.openxmlformats.org/presentationml/2006/ole">
            <p:oleObj spid="_x0000_s36866" name="Формула" r:id="rId3" imgW="545760" imgH="469800" progId="Equation.3">
              <p:embed/>
            </p:oleObj>
          </a:graphicData>
        </a:graphic>
      </p:graphicFrame>
      <p:pic>
        <p:nvPicPr>
          <p:cNvPr id="10" name="Рисунок 9"/>
          <p:cNvPicPr/>
          <p:nvPr/>
        </p:nvPicPr>
        <p:blipFill>
          <a:blip r:embed="rId4"/>
          <a:srcRect l="72068" t="29181" r="14634" b="50601"/>
          <a:stretch>
            <a:fillRect/>
          </a:stretch>
        </p:blipFill>
        <p:spPr bwMode="auto">
          <a:xfrm>
            <a:off x="5072066" y="3429000"/>
            <a:ext cx="3600000" cy="309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 подготовке презентации были использованы материалы с сайтов:</a:t>
            </a:r>
          </a:p>
          <a:p>
            <a:pPr marL="514350" indent="-514350"/>
            <a:r>
              <a:rPr lang="en-US" dirty="0" smtClean="0">
                <a:hlinkClick r:id="rId2"/>
              </a:rPr>
              <a:t>https://www.uchportal.ru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514350" indent="-514350"/>
            <a:r>
              <a:rPr lang="en-US" dirty="0" smtClean="0">
                <a:hlinkClick r:id="rId3"/>
              </a:rPr>
              <a:t>https://ege.sdamgia.ru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pPr marL="514350" indent="-514350"/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hablon_05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shablon_05</Template>
  <TotalTime>91</TotalTime>
  <Words>63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9" baseType="lpstr">
      <vt:lpstr>shablon_05</vt:lpstr>
      <vt:lpstr>Формула</vt:lpstr>
      <vt:lpstr>Подготовка к ЕГЭ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</dc:title>
  <dc:creator>Татьяна</dc:creator>
  <cp:lastModifiedBy>Татьяна</cp:lastModifiedBy>
  <cp:revision>11</cp:revision>
  <dcterms:created xsi:type="dcterms:W3CDTF">2020-11-25T19:46:44Z</dcterms:created>
  <dcterms:modified xsi:type="dcterms:W3CDTF">2021-06-14T20:48:54Z</dcterms:modified>
</cp:coreProperties>
</file>