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  <p:sldMasterId id="2147483880" r:id="rId2"/>
  </p:sldMasterIdLst>
  <p:sldIdLst>
    <p:sldId id="260" r:id="rId3"/>
    <p:sldId id="258" r:id="rId4"/>
    <p:sldId id="267" r:id="rId5"/>
    <p:sldId id="268" r:id="rId6"/>
    <p:sldId id="270" r:id="rId7"/>
    <p:sldId id="269" r:id="rId8"/>
    <p:sldId id="271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366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55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391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917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80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354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098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97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620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39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20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118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0044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9048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6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681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61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960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8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53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02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85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9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6960FE0-E3D8-40AD-A043-2AF7D8AC363C}" type="datetimeFigureOut">
              <a:rPr lang="ru-RU" smtClean="0"/>
              <a:t>19.06.2021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A2288E1-C18B-4048-87AD-8A44D5A39CB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54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Эммаусский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общеразвивающего вида»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94509" y="2599035"/>
            <a:ext cx="998912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</a:p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Десять 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уловок при общении с детьми </a:t>
            </a:r>
            <a:endParaRPr lang="ru-RU" sz="4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педагог-психолог </a:t>
            </a:r>
            <a:r>
              <a:rPr lang="ru-RU" sz="24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Травникова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И.В.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189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086" y="1886857"/>
            <a:ext cx="661851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недовольного: «Не капризничай, черная футболка в стирке, надевай ту, которая есть».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Примирить с неприятностью: «Смотри-ка, а вот родственница твоей любимой футболки. Давай, её наденем».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149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086" y="1886857"/>
            <a:ext cx="66185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угрожающего: «Ешь, а то не получишь сладкое».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Обрадовать: «После того, как исчезнет эта маленькая котлетка, к тебе прилетит что-то вкусное».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923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9485" y="2017486"/>
            <a:ext cx="7503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69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086" y="1886857"/>
            <a:ext cx="66185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нудного: «Сколько раз повторять»…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Сказать таинственным шепотом: «Раз-два-три- передаю секретную информацию…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Повторите, как слышали»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705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086" y="1886857"/>
            <a:ext cx="661851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менторского: «Руки помыл?»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Предложить: «Спорим, что вода с твоих рук потечёт черная?».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10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086" y="1886857"/>
            <a:ext cx="66185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угрожающего: «Ешь, а то не получишь сладкое».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Обрадовать: «После того, как исчезнет эта маленькая котлетка, к тебе прилетит что-то вкусное».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000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extBox 1"/>
          <p:cNvSpPr txBox="1"/>
          <p:nvPr/>
        </p:nvSpPr>
        <p:spPr>
          <a:xfrm>
            <a:off x="4659086" y="1886857"/>
            <a:ext cx="6618513" cy="304698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бессильного: «Чтобы я никаких «не хочу» не слышала».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Неожиданно закричать: «Ой, </a:t>
            </a:r>
            <a:r>
              <a:rPr lang="ru-RU" sz="32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капризка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побежал! Лови, лови его, чтобы он нам настроение не портил!».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89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087" y="2235200"/>
            <a:ext cx="650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злого: «По попе захотел?»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Выпустить пар: «Интересно, кому это я сейчас уши оторву и шею намылю?»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641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086" y="1886857"/>
            <a:ext cx="66185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риторического: «Ляжешь, ты, наконец, спать?»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Поинтересоваться: «Предложить тебе хитрый способ укрывания одеялом?».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606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086" y="1886857"/>
            <a:ext cx="66185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рассерженного: «Не мешай!»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Сказать: «Иди, поиграй </a:t>
            </a:r>
            <a:r>
              <a:rPr lang="ru-RU" sz="32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немногог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сам. А когда я освобожусь, мы устроим мини-праздник»..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671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9086" y="1886857"/>
            <a:ext cx="66185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грубого: «Убери за собой!» 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Произнести мечтательным голосом: «Вот если бы ты был волшебником и смог бы наколдовать порядок в комнате…»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6914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298</Words>
  <Application>Microsoft Office PowerPoint</Application>
  <PresentationFormat>Широкоэкранный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Ретро</vt:lpstr>
      <vt:lpstr>МДОУ Эммаусский детский сад общеразвивающего вида»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Irina</cp:lastModifiedBy>
  <cp:revision>12</cp:revision>
  <dcterms:created xsi:type="dcterms:W3CDTF">2021-06-19T12:09:35Z</dcterms:created>
  <dcterms:modified xsi:type="dcterms:W3CDTF">2021-06-19T17:07:51Z</dcterms:modified>
</cp:coreProperties>
</file>