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9" r:id="rId3"/>
    <p:sldId id="260" r:id="rId4"/>
    <p:sldId id="257" r:id="rId5"/>
    <p:sldId id="258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435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1/28/2021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1/28/2021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1/28/2021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1/28/2021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1/28/2021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1/28/2021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1/28/2021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1/28/2021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1/28/2021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1/28/2021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1/28/2021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1/28/2021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s://ru.wikipedia.org/wiki/1945_%D0%B3%D0%BE%D0%B4" TargetMode="External"/><Relationship Id="rId3" Type="http://schemas.openxmlformats.org/officeDocument/2006/relationships/hyperlink" Target="https://ru.wikipedia.org/wiki/%D0%91%D1%80%D0%B0%D1%82%D1%8C%D1%8F_%D0%92%D0%B0%D0%B9%D0%BD%D0%B5%D1%80%D1%8B" TargetMode="External"/><Relationship Id="rId7" Type="http://schemas.openxmlformats.org/officeDocument/2006/relationships/hyperlink" Target="https://ru.wikipedia.org/wiki/1979_%D0%B3%D0%BE%D0%B4_%D0%B2_%D0%BA%D0%B8%D0%BD%D0%BE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9C%D0%B5%D1%81%D1%82%D0%BE_%D0%B2%D1%81%D1%82%D1%80%D0%B5%D1%87%D0%B8_%D0%B8%D0%B7%D0%BC%D0%B5%D0%BD%D0%B8%D1%82%D1%8C_%D0%BD%D0%B5%D0%BB%D1%8C%D0%B7%D1%8F" TargetMode="External"/><Relationship Id="rId5" Type="http://schemas.openxmlformats.org/officeDocument/2006/relationships/hyperlink" Target="https://ru.wikipedia.org/wiki/1976_%D0%B3%D0%BE%D0%B4_%D0%B2_%D0%BB%D0%B8%D1%82%D0%B5%D1%80%D0%B0%D1%82%D1%83%D1%80%D0%B5" TargetMode="External"/><Relationship Id="rId4" Type="http://schemas.openxmlformats.org/officeDocument/2006/relationships/hyperlink" Target="https://ru.wikipedia.org/wiki/%D0%AD%D1%80%D0%B0_%D0%BC%D0%B8%D0%BB%D0%BE%D1%81%D0%B5%D1%80%D0%B4%D0%B8%D1%8F_(%D1%80%D0%BE%D0%BC%D0%B0%D0%BD)" TargetMode="External"/><Relationship Id="rId9" Type="http://schemas.openxmlformats.org/officeDocument/2006/relationships/hyperlink" Target="https://ru.wikipedia.org/wiki/%D0%92%D1%8B%D1%81%D0%BE%D1%86%D0%BA%D0%B8%D0%B9,_%D0%92%D0%BB%D0%B0%D0%B4%D0%B8%D0%BC%D0%B8%D1%80_%D0%A1%D0%B5%D0%BC%D1%91%D0%BD%D0%BE%D0%B2%D0%B8%D1%87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ote4estvo.ru/1495-kreschenie-rusi-knyazem-vladimirom.html" TargetMode="External"/><Relationship Id="rId2" Type="http://schemas.openxmlformats.org/officeDocument/2006/relationships/hyperlink" Target="https://ote4estvo.ru/stanovlenie-russkoj-gosudarstvennosti/1367-dinastiya-ryurikovichey.htm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Тайна имени Глеб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114800" y="3810000"/>
            <a:ext cx="3657600" cy="2743200"/>
          </a:xfrm>
        </p:spPr>
        <p:txBody>
          <a:bodyPr>
            <a:normAutofit/>
          </a:bodyPr>
          <a:lstStyle/>
          <a:p>
            <a:r>
              <a:rPr lang="ru-RU" dirty="0" smtClean="0"/>
              <a:t>Работу </a:t>
            </a:r>
          </a:p>
          <a:p>
            <a:r>
              <a:rPr lang="ru-RU" dirty="0" smtClean="0"/>
              <a:t>Выполнил ученик</a:t>
            </a:r>
          </a:p>
          <a:p>
            <a:r>
              <a:rPr lang="ru-RU" dirty="0" smtClean="0"/>
              <a:t>3 «</a:t>
            </a:r>
            <a:r>
              <a:rPr lang="ru-RU" dirty="0" smtClean="0"/>
              <a:t>б»</a:t>
            </a:r>
            <a:endParaRPr lang="ru-RU" dirty="0" smtClean="0"/>
          </a:p>
          <a:p>
            <a:r>
              <a:rPr lang="ru-RU" dirty="0" smtClean="0"/>
              <a:t>Котов Глеб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Происхождение имени Глеб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По происхождению Глеб — древнерусское имя скандинавского происхождения. В православный именослов вошло в середине XI века после канонизации в лике страстотерпцев князей Глеба и Бориса — сыновей крестителя Руси Владимира Великого, убитых в 1015 году братом Святополком Окаянных в ходе междоусобной борьбы. Они стали первыми русскими святыми и стали считаться покровителями Русской земли и небесными защитниками русских князей.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Значение имени Глеб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По основной версии имя Глеб — вариант древнескандинавского двухосновного имени </a:t>
            </a:r>
            <a:r>
              <a:rPr lang="ru-RU" i="1" dirty="0" err="1" smtClean="0"/>
              <a:t>Guðleifr </a:t>
            </a:r>
            <a:r>
              <a:rPr lang="ru-RU" i="1" dirty="0" smtClean="0"/>
              <a:t>(</a:t>
            </a:r>
            <a:r>
              <a:rPr lang="ru-RU" dirty="0" smtClean="0"/>
              <a:t>«бог» и «наследник»), поэтому перевести его можно как «наследник бога», «любимец богов», «находящийся под защитой богов». Некоторые исследователи предполагают, что имя славянское, связанное со словами «</a:t>
            </a:r>
            <a:r>
              <a:rPr lang="ru-RU" dirty="0" err="1" smtClean="0"/>
              <a:t>глоба</a:t>
            </a:r>
            <a:r>
              <a:rPr lang="ru-RU" dirty="0" smtClean="0"/>
              <a:t>», «глыба», то есть жердь, либо же со словом «</a:t>
            </a:r>
            <a:r>
              <a:rPr lang="ru-RU" dirty="0" err="1" smtClean="0"/>
              <a:t>глеба</a:t>
            </a:r>
            <a:r>
              <a:rPr lang="ru-RU" dirty="0" smtClean="0"/>
              <a:t>» — оно до наших дней сохранилось в польском языке и означает «земля», «пашня», «почва».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Черты характера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Нерушимый и твердый характер Глеба позволит мужественно преодолевать всякие трудности. Жизнь не всегда благосклонна к нему, но он всегда с гордостью выходит из любых ситуаций, какими бы сложными они ни были. Человек с таким именем трудно сходится с людьми и долго привыкает к новым знакомым прежде, чем довериться им. Нерешительность, свойственная ему, усугубляет ситуацию. Поэтому он зачастую остается в достаточно узком, но зато проверенном кругу самых близких людей.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Судьба имени Глеб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Маленький Глеб — эдакий юный старичок, практичный, рассудительный. Своей серьезностью он очень отличается от сверстников. Это усидчивый, послушный ребенок. Он хорошо учится и достаточно рано начинает понимать, чего хочет в будущем.</a:t>
            </a:r>
          </a:p>
          <a:p>
            <a:pPr>
              <a:buNone/>
            </a:pPr>
            <a:r>
              <a:rPr lang="ru-RU" dirty="0" smtClean="0"/>
              <a:t>Глеб предпочитает уединение, любит играть один.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На Глеба всегда можно рассчитывать: он сам предложит помощь и сделает все, что от него зависит, для благополучия близких.</a:t>
            </a:r>
          </a:p>
          <a:p>
            <a:pPr>
              <a:buNone/>
            </a:pPr>
            <a:r>
              <a:rPr lang="ru-RU" dirty="0" smtClean="0"/>
              <a:t>Хороший талисман и мощный источник энергии для Глеба — нагрудный бык из натурального дерева, а место силы — природа. Чтобы ощущать бодрость, Глебу нужно чаще гулять по лесу, у водоемов. 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981200"/>
            <a:ext cx="7924800" cy="4389120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Среди моих родственников и близких друзей нет человека с именем как у меня, Глеб.</a:t>
            </a:r>
          </a:p>
          <a:p>
            <a:pPr>
              <a:buNone/>
            </a:pPr>
            <a:r>
              <a:rPr lang="ru-RU" dirty="0" smtClean="0"/>
              <a:t>Но сейчас в 3 классе есть мальчик с именем Глеб. Это Холодков Глеб. Он очень веселый и с ним никогда не бывает скучно. Мне кажется, что мы с ним похожи. Мы оба хорошо учимся, но иногда шалим. 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H="1" flipV="1">
            <a:off x="457200" y="152400"/>
            <a:ext cx="8001000" cy="914400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Литературный герой</a:t>
            </a:r>
            <a:r>
              <a:rPr lang="ru-RU" sz="3600" dirty="0" smtClean="0"/>
              <a:t> </a:t>
            </a:r>
            <a:r>
              <a:rPr lang="ru-RU" sz="3600" dirty="0" smtClean="0"/>
              <a:t>с именем Глеб.</a:t>
            </a:r>
            <a:endParaRPr lang="ru-RU" sz="3600" dirty="0"/>
          </a:p>
        </p:txBody>
      </p:sp>
      <p:pic>
        <p:nvPicPr>
          <p:cNvPr id="4" name="Содержимое 3" descr="https://pbs.twimg.com/media/EXoo8FzXsAASesY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048000" y="1143000"/>
            <a:ext cx="5943599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52400" y="1295400"/>
            <a:ext cx="28956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Глеб </a:t>
            </a:r>
            <a:r>
              <a:rPr lang="ru-RU" b="1" dirty="0" err="1" smtClean="0"/>
              <a:t>Гео́ргиевич</a:t>
            </a:r>
            <a:r>
              <a:rPr lang="ru-RU" b="1" dirty="0" smtClean="0"/>
              <a:t> (</a:t>
            </a:r>
            <a:r>
              <a:rPr lang="ru-RU" b="1" dirty="0" err="1" smtClean="0"/>
              <a:t>Его́рович</a:t>
            </a:r>
            <a:r>
              <a:rPr lang="ru-RU" b="1" dirty="0" smtClean="0"/>
              <a:t>) </a:t>
            </a:r>
            <a:r>
              <a:rPr lang="ru-RU" b="1" dirty="0" err="1" smtClean="0"/>
              <a:t>Жегло́в</a:t>
            </a:r>
            <a:r>
              <a:rPr lang="ru-RU" dirty="0" smtClean="0"/>
              <a:t> — один из главных героев милицейского детективного романа </a:t>
            </a:r>
            <a:r>
              <a:rPr lang="ru-RU" dirty="0" smtClean="0">
                <a:hlinkClick r:id="rId3" tooltip="Братья Вайнеры"/>
              </a:rPr>
              <a:t>братьев </a:t>
            </a:r>
            <a:r>
              <a:rPr lang="ru-RU" dirty="0" err="1" smtClean="0">
                <a:hlinkClick r:id="rId3" tooltip="Братья Вайнеры"/>
              </a:rPr>
              <a:t>Вайнеров</a:t>
            </a:r>
            <a:r>
              <a:rPr lang="ru-RU" dirty="0" smtClean="0"/>
              <a:t> «</a:t>
            </a:r>
            <a:r>
              <a:rPr lang="ru-RU" dirty="0" smtClean="0">
                <a:hlinkClick r:id="rId4" tooltip="Эра милосердия (роман)"/>
              </a:rPr>
              <a:t>Эра милосердия</a:t>
            </a:r>
            <a:r>
              <a:rPr lang="ru-RU" dirty="0" smtClean="0"/>
              <a:t>» (</a:t>
            </a:r>
            <a:r>
              <a:rPr lang="ru-RU" dirty="0" smtClean="0">
                <a:hlinkClick r:id="rId5" tooltip="1976 год в литературе"/>
              </a:rPr>
              <a:t>1976</a:t>
            </a:r>
            <a:r>
              <a:rPr lang="ru-RU" dirty="0" smtClean="0"/>
              <a:t>) и снятой по их же сценарию экранизации «</a:t>
            </a:r>
            <a:r>
              <a:rPr lang="ru-RU" dirty="0" smtClean="0">
                <a:hlinkClick r:id="rId6" tooltip="Место встречи изменить нельзя"/>
              </a:rPr>
              <a:t>Место встречи изменить нельзя</a:t>
            </a:r>
            <a:r>
              <a:rPr lang="ru-RU" dirty="0" smtClean="0"/>
              <a:t>» (</a:t>
            </a:r>
            <a:r>
              <a:rPr lang="ru-RU" dirty="0" smtClean="0">
                <a:hlinkClick r:id="rId7" tooltip="1979 год в кино"/>
              </a:rPr>
              <a:t>1979</a:t>
            </a:r>
            <a:r>
              <a:rPr lang="ru-RU" dirty="0" smtClean="0"/>
              <a:t>), действие которого происходит в августе — ноябре </a:t>
            </a:r>
            <a:r>
              <a:rPr lang="ru-RU" dirty="0" smtClean="0">
                <a:hlinkClick r:id="rId8" tooltip="1945 год"/>
              </a:rPr>
              <a:t>1945 года</a:t>
            </a:r>
            <a:r>
              <a:rPr lang="ru-RU" dirty="0" smtClean="0"/>
              <a:t>. Роль Жеглова в фильме сыграл </a:t>
            </a:r>
            <a:r>
              <a:rPr lang="ru-RU" dirty="0" smtClean="0">
                <a:hlinkClick r:id="rId9" tooltip="Высоцкий, Владимир Семёнович"/>
              </a:rPr>
              <a:t>Владимир Высоцкий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609600"/>
            <a:ext cx="8610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Известный человек с именем Глеб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Глеб Владимирович Муромский принадлежит к первым русским мученикам – страстотерпцам, вместе с братом Борисом.</a:t>
            </a:r>
          </a:p>
          <a:p>
            <a:r>
              <a:rPr lang="ru-RU" dirty="0" smtClean="0"/>
              <a:t>Оба князя - первые святые на Руси. Глеб, как и другие сыновья Владимира Крестителя, из 5-го колена </a:t>
            </a:r>
            <a:r>
              <a:rPr lang="ru-RU" u="sng" dirty="0" err="1" smtClean="0">
                <a:hlinkClick r:id="rId2"/>
              </a:rPr>
              <a:t>Рюриков</a:t>
            </a:r>
            <a:r>
              <a:rPr lang="ru-RU" dirty="0" smtClean="0"/>
              <a:t>, младший сын.</a:t>
            </a:r>
          </a:p>
          <a:p>
            <a:r>
              <a:rPr lang="ru-RU" dirty="0" smtClean="0"/>
              <a:t>Рождён до </a:t>
            </a:r>
            <a:r>
              <a:rPr lang="ru-RU" u="sng" dirty="0" smtClean="0">
                <a:hlinkClick r:id="rId3"/>
              </a:rPr>
              <a:t>Крещения Руси</a:t>
            </a:r>
            <a:r>
              <a:rPr lang="ru-RU" dirty="0" smtClean="0"/>
              <a:t> и воспитывался как христианин. Юноша совершил религиозный и духовный подвиг, показав кротость и непротивление жестокости ради братской любви и верности.</a:t>
            </a:r>
          </a:p>
          <a:p>
            <a:r>
              <a:rPr lang="ru-RU" dirty="0" smtClean="0"/>
              <a:t>День памяти благоверного Глеба православная церковь празднует 18 сентября.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177</TotalTime>
  <Words>392</Words>
  <Application>Microsoft Office PowerPoint</Application>
  <PresentationFormat>Экран (4:3)</PresentationFormat>
  <Paragraphs>25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Тайна имени Глеб </vt:lpstr>
      <vt:lpstr>Происхождение имени Глеб</vt:lpstr>
      <vt:lpstr>Значение имени Глеб</vt:lpstr>
      <vt:lpstr>Черты характера </vt:lpstr>
      <vt:lpstr>Судьба имени Глеб</vt:lpstr>
      <vt:lpstr>Слайд 6</vt:lpstr>
      <vt:lpstr>Слайд 7</vt:lpstr>
      <vt:lpstr>Литературный герой с именем Глеб.</vt:lpstr>
      <vt:lpstr>Известный человек с именем Глеб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Тайна имени Глеб </dc:title>
  <dc:creator>User</dc:creator>
  <cp:lastModifiedBy>User</cp:lastModifiedBy>
  <cp:revision>20</cp:revision>
  <dcterms:created xsi:type="dcterms:W3CDTF">2021-01-28T15:02:48Z</dcterms:created>
  <dcterms:modified xsi:type="dcterms:W3CDTF">2021-01-28T18:11:40Z</dcterms:modified>
</cp:coreProperties>
</file>