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57" r:id="rId2"/>
    <p:sldId id="269" r:id="rId3"/>
    <p:sldId id="261" r:id="rId4"/>
    <p:sldId id="275" r:id="rId5"/>
    <p:sldId id="272" r:id="rId6"/>
    <p:sldId id="268" r:id="rId7"/>
    <p:sldId id="270" r:id="rId8"/>
    <p:sldId id="276" r:id="rId9"/>
    <p:sldId id="263" r:id="rId10"/>
    <p:sldId id="273" r:id="rId11"/>
    <p:sldId id="278" r:id="rId12"/>
    <p:sldId id="281" r:id="rId13"/>
    <p:sldId id="280" r:id="rId14"/>
    <p:sldId id="277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84B4D53-7822-4F99-A3F8-EE52AA7587FE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E23CFA0-9991-4747-9B01-C4F9CFB19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357298"/>
            <a:ext cx="8579296" cy="164307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малая  родина  - город Инсар </a:t>
            </a:r>
            <a:b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266419">
            <a:off x="4395307" y="3364467"/>
            <a:ext cx="25500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50813" y="3244334"/>
            <a:ext cx="24237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4357694"/>
            <a:ext cx="24237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0310778">
            <a:off x="4450812" y="3244334"/>
            <a:ext cx="1264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03212" y="3396734"/>
            <a:ext cx="1264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55612" y="3549134"/>
            <a:ext cx="1264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08012" y="3701534"/>
            <a:ext cx="1264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60412" y="3853934"/>
            <a:ext cx="1264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4286248" y="5249944"/>
            <a:ext cx="4429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Выполнила:Адышкина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В.С.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411480"/>
            <a:ext cx="8572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 Мордовия  РФ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Объект 14" descr="C:\Users\User1\Desktop\00114254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00" y="3247903"/>
            <a:ext cx="3674688" cy="32023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7343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2\Downloads\1385615610_1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43182"/>
            <a:ext cx="5572132" cy="2643206"/>
          </a:xfrm>
          <a:prstGeom prst="rect">
            <a:avLst/>
          </a:prstGeom>
          <a:noFill/>
        </p:spPr>
      </p:pic>
      <p:pic>
        <p:nvPicPr>
          <p:cNvPr id="6147" name="Picture 3" descr="C:\Users\2\Downloads\dsc_09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2786058"/>
          </a:xfrm>
          <a:prstGeom prst="rect">
            <a:avLst/>
          </a:prstGeom>
          <a:noFill/>
        </p:spPr>
      </p:pic>
      <p:pic>
        <p:nvPicPr>
          <p:cNvPr id="6149" name="Picture 5" descr="http://mordov.er.ru/media/userdata/news/2017/12/18/6042ef1845a7ffba8e61de1f2ed4aab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0"/>
            <a:ext cx="4643438" cy="2786058"/>
          </a:xfrm>
          <a:prstGeom prst="rect">
            <a:avLst/>
          </a:prstGeom>
          <a:noFill/>
        </p:spPr>
      </p:pic>
      <p:pic>
        <p:nvPicPr>
          <p:cNvPr id="6153" name="Picture 9" descr="http://hcsokol.n4eb.net/files/myimages/d4d63991cada44e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38647"/>
            <a:ext cx="3571868" cy="26477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571470" y="5993112"/>
            <a:ext cx="3786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Открытие Ледовой  арены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572140"/>
            <a:ext cx="8643998" cy="107157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парке  города  стоит  памятник  героям, которые  боролись за  советскую власть, памятники  В. И. Ленину и И.Я.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Свентеру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генералу  И.В. Болдину, знаменитому писателю  Максиму Горькому.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7234" y="357166"/>
            <a:ext cx="8186766" cy="50194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D:\Парк Инсар\IMG_20200609_1746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35719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Парк Инсар\IMG_20200609_17453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142984"/>
            <a:ext cx="2714644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Парк Инсар\IMG_20200609_17505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28604"/>
            <a:ext cx="230448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1\Desktop\19_b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9052"/>
            <a:ext cx="8928992" cy="496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0" y="5196923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центре – памятник  воинам, погибшим  в  годы  Великой Отечественной войны. Памятники  Великой Отечественной войны  – это наша память, поклонение и уважение всем тем, кто  в страшные годы войны защищал нашу Родину, отдавая за победу свои жизни. Это напоминание нам  о тех, кому мы обязаны  своей жизнью сегодня.</a:t>
            </a:r>
          </a:p>
        </p:txBody>
      </p:sp>
    </p:spTree>
    <p:extLst>
      <p:ext uri="{BB962C8B-B14F-4D97-AF65-F5344CB8AC3E}">
        <p14:creationId xmlns:p14="http://schemas.microsoft.com/office/powerpoint/2010/main" val="1481089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429264"/>
            <a:ext cx="8858280" cy="1285884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городе Инсар  родились  знаменитые  люди –  советский  антрополог Фёдор Вишняков, известный авиаконструктор </a:t>
            </a:r>
            <a:r>
              <a:rPr lang="ru-RU" sz="3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Чернобровкин</a:t>
            </a: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  выдающийся  врач  </a:t>
            </a:r>
            <a:r>
              <a:rPr lang="ru-RU" sz="3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Диатропов</a:t>
            </a: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В1980 году  родился  Олимпийский чемпион 2012 года, российский  легкоатлет  Сергей  Александрович </a:t>
            </a:r>
            <a:r>
              <a:rPr lang="ru-RU" sz="3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Кирдяпкин,а</a:t>
            </a:r>
            <a:r>
              <a:rPr lang="ru-RU" sz="3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1986 году здесь  родился  бронзовый  призёр  чемпионата  Европы, чемпион  мира, легкоатлет  Сергей  Васильевич Бакулин.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0348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1\Desktop\2017-07-12-266_56214-4_3273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71500"/>
            <a:ext cx="8352928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357298"/>
            <a:ext cx="7843337" cy="4768865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Жители города Инсара гордятся своим городом и мечтают, чтобы он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жил и процветал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7609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42910" y="1285860"/>
            <a:ext cx="8001056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000" b="1" dirty="0"/>
          </a:p>
          <a:p>
            <a:pPr>
              <a:buNone/>
            </a:pPr>
            <a:endParaRPr lang="ru-RU" sz="2000" b="1" dirty="0"/>
          </a:p>
          <a:p>
            <a:pPr>
              <a:buNone/>
            </a:pPr>
            <a:endParaRPr lang="ru-RU" sz="2000" b="1" dirty="0"/>
          </a:p>
          <a:p>
            <a:endParaRPr lang="ru-RU" sz="1800" b="1" dirty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сохранение памяти о событиях Великой Отечественной войны и людях-участниках тех времён, воинах-земляках; </a:t>
            </a:r>
          </a:p>
          <a:p>
            <a:pPr algn="just"/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патриотических чувств и качеств учащихся, чувства гордости, любви и уважения за свою великую страну Россию, за малую родину, в которой мы живём; </a:t>
            </a:r>
          </a:p>
          <a:p>
            <a:pPr algn="just"/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детей в практическую деятельность по ознакомлению и полной информации о памятниках культурного наследия; </a:t>
            </a:r>
          </a:p>
          <a:p>
            <a:pPr algn="just"/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истории родного края, достопримечательностей малой родины. </a:t>
            </a: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buNone/>
            </a:pPr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Выявить  природные или иные объекты г.Инсара;</a:t>
            </a:r>
          </a:p>
          <a:p>
            <a:pPr algn="just" fontAlgn="base"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71472" y="338138"/>
            <a:ext cx="8358246" cy="8763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выяснить, какие места в 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г.Инсаре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можно отнести к историческим.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00175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Задачи 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643182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47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vatars.mds.yandex.net/get-zen_doc/1101877/pub_5c9c3ca553b66100b374b096_5c9c414b53a11600b3a8e067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1473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5552655"/>
            <a:ext cx="8640960" cy="1324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</a:rPr>
              <a:t>Мы гордимся своей Родиной – Россией, величием своей страны, её великой и многовековой историей.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Мы должны  знать  историю России, её  культуру, людей, природу,  достояние и гордиться  ею.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0" y="5500702"/>
            <a:ext cx="9144000" cy="1357298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Инсар  расположен  на левом берегу  реки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Исса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(приток Мокши), при впадении  в  неё реки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Инсарка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(бассейн Оки), в 18 км от  посёлка  городского типа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Кадошкино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(на линии Рузаевка – Москва). Основан  в 1647 году. Инсар –бывший город-крепость. Наш  город  тоже  частичка  России.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2\Desktop\7 чудес света\0_1556b5_99c89de8_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67065"/>
            <a:ext cx="9144000" cy="5667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4845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643578"/>
            <a:ext cx="9144000" cy="121442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Инсар, как главный опорный пункт сторожевой черты. С постройкой </a:t>
            </a:r>
            <a:r>
              <a:rPr 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Инсарской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сторожевой черты завершалось создание сплошной линии укреплений в юго-восточной части Мордовии. История Инсара, как и многих других городов в Поволжье, началась с роли крепости в засечной черте. </a:t>
            </a:r>
          </a:p>
        </p:txBody>
      </p:sp>
      <p:pic>
        <p:nvPicPr>
          <p:cNvPr id="29698" name="Picture 2" descr="http://olga20678.users.photofile.ru/photo/olga20678/200626270/large/2077996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6577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hotocdn.photogoroda.com/source2/cn3159/r4287/c4296/23171581.jpg?v=201712131121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-2" y="0"/>
            <a:ext cx="9144001" cy="50720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14351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Один из исследователей прошлого Инсара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Г.П.Петерсон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считал, что не в каждом городе найдется столько святынь, сколько их имелось в Инсаре. «В этом отношении город, по всей справедливости, может быть назван «богоспасаемый». Среди особо чтимых реликвий Инсара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Свято-Ольгинский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монастырь, который возник на рубеже 19-20 веков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429420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SAM_131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496"/>
            <a:ext cx="43576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https://4.bp.blogspot.com/-dzOopfWiMoU/WNZtcRxTMgI/AAAAAAAAwHI/esD7A_wR_UYYFd96xw20A6UY3YcPr-2dACLcB/s1600/IMG_6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357685" cy="2855712"/>
          </a:xfrm>
          <a:prstGeom prst="rect">
            <a:avLst/>
          </a:prstGeom>
          <a:noFill/>
        </p:spPr>
      </p:pic>
      <p:pic>
        <p:nvPicPr>
          <p:cNvPr id="11268" name="Picture 4" descr="https://im0-tub-ru.yandex.net/i?id=7e15eff867a99f41485b24a1daae802e-l&amp;n=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0"/>
            <a:ext cx="4786314" cy="2786058"/>
          </a:xfrm>
          <a:prstGeom prst="rect">
            <a:avLst/>
          </a:prstGeom>
          <a:noFill/>
        </p:spPr>
      </p:pic>
      <p:pic>
        <p:nvPicPr>
          <p:cNvPr id="6" name="Рисунок 5" descr="C:\Users\2\Downloads\insar-edges-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2786058"/>
            <a:ext cx="478631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507207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Инсарский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историко-краеведческий музей, филиал МРОКМ им. И.Д. Воронина был открыт 19 февраля 1987 года к 340-летию города. Основу ему положил музей на общественных началах, созданный краеведом-любителем В.М. Федотовым (1923-1996), ставшим первым директором. Как человек увлеченный, безгранично любивший свой край, он интересовался его славной историей, вел переписку с известными земляками, собрал богатый этнографический материал.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643578"/>
            <a:ext cx="8929718" cy="1214422"/>
          </a:xfrm>
        </p:spPr>
        <p:txBody>
          <a:bodyPr>
            <a:normAutofit fontScale="70000" lnSpcReduction="20000"/>
          </a:bodyPr>
          <a:lstStyle/>
          <a:p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память экипажу "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ОАХ-1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недалеко от места падения аппарата был установлен обелиск. В Инсаре помнят и чтут героев-стратонавтов аэростата "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Осоавиахим-1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("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ОАХ-1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") 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П.Ф. </a:t>
            </a:r>
            <a:r>
              <a:rPr lang="ru-RU" sz="23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Федосеенко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А.Б. </a:t>
            </a:r>
            <a:r>
              <a:rPr lang="ru-RU" sz="23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Васенко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И.Д. </a:t>
            </a:r>
            <a:r>
              <a:rPr lang="ru-RU" sz="23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Усыскина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которые достигли рекордной по тем временам высоты - 22 000 метров. Памятник федерального значения, установленный в 1951 году на месте гибели, расположен возле города </a:t>
            </a:r>
            <a:r>
              <a:rPr lang="ru-RU" sz="23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Инсар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Республики Мордовия.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000132"/>
          </a:xfrm>
        </p:spPr>
        <p:txBody>
          <a:bodyPr>
            <a:normAutofit fontScale="90000"/>
          </a:bodyPr>
          <a:lstStyle/>
          <a:p>
            <a:br>
              <a:rPr lang="ru-RU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42" name="Picture 2" descr="https://img-fotki.yandex.ru/get/64085/237674995.4b/0_1556cb_1fe5380c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81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2\Downloads\DSC_0025-768x4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467824" cy="2786058"/>
          </a:xfrm>
          <a:prstGeom prst="rect">
            <a:avLst/>
          </a:prstGeom>
          <a:noFill/>
        </p:spPr>
      </p:pic>
      <p:pic>
        <p:nvPicPr>
          <p:cNvPr id="30726" name="Picture 6" descr="https://do.nn.ru/preview/do/573e07e081ba5639438280fa8e80bbbb_1465140799_344_5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2643182"/>
          </a:xfrm>
          <a:prstGeom prst="rect">
            <a:avLst/>
          </a:prstGeom>
          <a:noFill/>
        </p:spPr>
      </p:pic>
      <p:pic>
        <p:nvPicPr>
          <p:cNvPr id="30728" name="Picture 8" descr="http://turizmrm.ru/assets/images/chtouvezti/np/sarmich-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730" y="2500306"/>
            <a:ext cx="4912270" cy="2786082"/>
          </a:xfrm>
          <a:prstGeom prst="rect">
            <a:avLst/>
          </a:prstGeom>
          <a:noFill/>
        </p:spPr>
      </p:pic>
      <p:pic>
        <p:nvPicPr>
          <p:cNvPr id="30730" name="Picture 10" descr="https://im0-tub-ru.yandex.net/i?id=b80661a8b45e611dadd61903a084b9de-l&amp;n=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71744"/>
            <a:ext cx="4357654" cy="267725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21495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Самое интересное производство - сыроваренный завод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открытый в 2011-м году.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Сармич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- один из самых современных сыроваренных заводов в России, и единственный, построенный "с нуля" в постсоветское время.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феврале 2013-го завод посетил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Жерар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Депардье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будучи уже гражданином РФ, прописанным в Саранске. В честь него даже выпустили сыр "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Le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Gourmet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 с его фото на этикетке.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SAM_1328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414340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s://avt-4.foto.mail.ru/mail/to_neon/_avatar180?1243340378&amp;mrim=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4" cy="3071786"/>
          </a:xfrm>
          <a:prstGeom prst="rect">
            <a:avLst/>
          </a:prstGeom>
          <a:noFill/>
        </p:spPr>
      </p:pic>
      <p:pic>
        <p:nvPicPr>
          <p:cNvPr id="9220" name="Picture 4" descr="http://www.budennovsk.su/images/news/original/3540-1-28-07-2016-01-45-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643182"/>
            <a:ext cx="4071966" cy="2580647"/>
          </a:xfrm>
          <a:prstGeom prst="rect">
            <a:avLst/>
          </a:prstGeom>
          <a:noFill/>
        </p:spPr>
      </p:pic>
      <p:pic>
        <p:nvPicPr>
          <p:cNvPr id="9222" name="Picture 6" descr="&amp;Fcy;&amp;ocy;&amp;tcy;&amp;ocy; 1 &amp;Scy;&amp;tcy;&amp;iecy;&amp;kcy;&amp;lcy;&amp;ocy;&amp;lcy;&amp;iecy;&amp;ncy;&amp;tcy;&amp;acy; &amp;Lcy;&amp;Ecy;&amp;Scy;&amp;Pcy; &amp;pcy;&amp;ocy;&amp;lcy;&amp;ocy;&amp;tcy;&amp;ncy;&amp;yacy;&amp;ncy;&amp;ocy;&amp;gcy;&amp;ocy; &amp;pcy;&amp;iecy;&amp;rcy;&amp;iecy;&amp;pcy;&amp;lcy;&amp;iecy;&amp;tcy;&amp;iecy;&amp;ncy;&amp;icy;&amp;yacy;, &amp;gcy;.&amp;Icy;&amp;ncy;&amp;scy;&amp;acy;&amp;rcy; 201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54" y="2714620"/>
            <a:ext cx="4786346" cy="254921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28638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Завод «Неон» разворачивает производство автомобильных газовых баллонов, резервуаров и других изделий машиностроения.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ООО «Ткацкая фабрика «Лента» имени 8 марта»</a:t>
            </a:r>
            <a:r>
              <a:rPr lang="ru-RU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является одним из лидеров рынка по продаже лентоткацких изделий промышленного назначения, в частности стеклоленты.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</TotalTime>
  <Words>748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Candara</vt:lpstr>
      <vt:lpstr>Symbol</vt:lpstr>
      <vt:lpstr>Times New Roman</vt:lpstr>
      <vt:lpstr>Волна</vt:lpstr>
      <vt:lpstr>Наша малая  родина  - город Инсар  </vt:lpstr>
      <vt:lpstr>Презентация PowerPoint</vt:lpstr>
      <vt:lpstr>Город Инсар  расположен  на левом берегу  реки Исса  (приток Мокши), при впадении  в  неё реки Инсарка (бассейн Оки), в 18 км от  посёлка  городского типа Кадошкино  (на линии Рузаевка – Москва). Основан  в 1647 году. Инсар –бывший город-крепость. Наш  город  тоже  частичка  России. </vt:lpstr>
      <vt:lpstr>Город Инсар, как главный опорный пункт сторожевой черты. С постройкой Инсарской сторожевой черты завершалось создание сплошной линии укреплений в юго-восточной части Мордовии. История Инсара, как и многих других городов в Поволжье, началась с роли крепости в засечной черте.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 Цель : выяснить, какие места в  г.Инсаре можно отнести к историческим.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denic</dc:creator>
  <cp:lastModifiedBy>Евгений Адышкин</cp:lastModifiedBy>
  <cp:revision>102</cp:revision>
  <dcterms:created xsi:type="dcterms:W3CDTF">2018-02-02T17:24:04Z</dcterms:created>
  <dcterms:modified xsi:type="dcterms:W3CDTF">2021-06-19T11:15:19Z</dcterms:modified>
</cp:coreProperties>
</file>