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71" r:id="rId6"/>
    <p:sldId id="261" r:id="rId7"/>
    <p:sldId id="270" r:id="rId8"/>
    <p:sldId id="263" r:id="rId9"/>
    <p:sldId id="272" r:id="rId10"/>
    <p:sldId id="282" r:id="rId11"/>
    <p:sldId id="279" r:id="rId12"/>
    <p:sldId id="280" r:id="rId13"/>
    <p:sldId id="281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289" autoAdjust="0"/>
    <p:restoredTop sz="94684" autoAdjust="0"/>
  </p:normalViewPr>
  <p:slideViewPr>
    <p:cSldViewPr>
      <p:cViewPr varScale="1">
        <p:scale>
          <a:sx n="69" d="100"/>
          <a:sy n="69" d="100"/>
        </p:scale>
        <p:origin x="-134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Учащиеся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Лист1!$A$2:$A$4</c:f>
              <c:strCache>
                <c:ptCount val="3"/>
                <c:pt idx="0">
                  <c:v>поступили в средние и высшие муз. учебные заведения</c:v>
                </c:pt>
                <c:pt idx="1">
                  <c:v>дипломанты и лауреаты</c:v>
                </c:pt>
                <c:pt idx="2">
                  <c:v>принимают участие в самодеятельных оркестрах и ансамблях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9</c:v>
                </c:pt>
                <c:pt idx="1">
                  <c:v>20</c:v>
                </c:pt>
                <c:pt idx="2">
                  <c:v>17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472DF3-B751-4DB8-8AE1-5222E1B23924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0561A-9248-4810-ADF7-F6D92728BFD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62770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0561A-9248-4810-ADF7-F6D92728BFD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168789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10561A-9248-4810-ADF7-F6D92728BFD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14377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0E753-D5D7-4A84-B007-7CF531452020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F14B-23B0-4F6C-8038-F70456323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0E753-D5D7-4A84-B007-7CF531452020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F14B-23B0-4F6C-8038-F70456323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0E753-D5D7-4A84-B007-7CF531452020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F14B-23B0-4F6C-8038-F70456323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0E753-D5D7-4A84-B007-7CF531452020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F14B-23B0-4F6C-8038-F70456323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0E753-D5D7-4A84-B007-7CF531452020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F14B-23B0-4F6C-8038-F70456323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0E753-D5D7-4A84-B007-7CF531452020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F14B-23B0-4F6C-8038-F70456323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0E753-D5D7-4A84-B007-7CF531452020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F14B-23B0-4F6C-8038-F70456323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0E753-D5D7-4A84-B007-7CF531452020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F14B-23B0-4F6C-8038-F70456323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0E753-D5D7-4A84-B007-7CF531452020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F14B-23B0-4F6C-8038-F70456323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0E753-D5D7-4A84-B007-7CF531452020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7DF14B-23B0-4F6C-8038-F70456323E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00E753-D5D7-4A84-B007-7CF531452020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77DF14B-23B0-4F6C-8038-F70456323E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4000">
              <a:srgbClr val="FFC000"/>
            </a:gs>
            <a:gs pos="0">
              <a:srgbClr val="FF3399"/>
            </a:gs>
            <a:gs pos="6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100000" t="10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00E753-D5D7-4A84-B007-7CF531452020}" type="datetimeFigureOut">
              <a:rPr lang="ru-RU" smtClean="0"/>
              <a:pPr/>
              <a:t>19.06.2021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7DF14B-23B0-4F6C-8038-F70456323EC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984" y="1204702"/>
            <a:ext cx="3964956" cy="452855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99339" y="0"/>
            <a:ext cx="7851648" cy="980728"/>
          </a:xfrm>
          <a:noFill/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2200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</a:t>
            </a:r>
            <a:r>
              <a:rPr lang="ru-RU" sz="22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бюджетное образовательное учреждение дополнительного образования детей «Детская школа искусств №3» города Тамбова</a:t>
            </a:r>
            <a:endParaRPr lang="ru-RU" sz="2200" cap="all" dirty="0">
              <a:ln>
                <a:solidFill>
                  <a:schemeClr val="bg1"/>
                </a:solidFill>
              </a:ln>
              <a:solidFill>
                <a:schemeClr val="bg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0016" y="1578272"/>
            <a:ext cx="4231031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Педагогический проект:</a:t>
            </a:r>
          </a:p>
          <a:p>
            <a:pPr algn="ctr"/>
            <a:r>
              <a:rPr lang="ru-RU" sz="44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«Обучение игре на саксофоне по ускоренной программе»</a:t>
            </a:r>
            <a:endParaRPr lang="ru-RU" sz="4400" b="1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606636" y="5877271"/>
            <a:ext cx="426212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проекта: преподаватель</a:t>
            </a:r>
          </a:p>
          <a:p>
            <a:pPr algn="r"/>
            <a:r>
              <a:rPr lang="ru-RU" sz="22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Бондаренко Николай Иванович</a:t>
            </a:r>
            <a:endParaRPr lang="ru-RU" sz="2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7715200" cy="8887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Концерт учащихся класса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017" y="2708920"/>
            <a:ext cx="2483433" cy="1986746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410955"/>
            <a:ext cx="2392582" cy="191406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56" y="1295223"/>
            <a:ext cx="2775199" cy="222015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1655307"/>
            <a:ext cx="2194560" cy="175564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77" y="4192803"/>
            <a:ext cx="2830544" cy="22644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4320248"/>
            <a:ext cx="3004650" cy="24037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860" y="4968320"/>
            <a:ext cx="2194560" cy="17556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7719" y="1312262"/>
            <a:ext cx="2599605" cy="20796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7569396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7715200" cy="1124744"/>
          </a:xfrm>
        </p:spPr>
        <p:txBody>
          <a:bodyPr>
            <a:noAutofit/>
          </a:bodyPr>
          <a:lstStyle/>
          <a:p>
            <a:pPr algn="ctr"/>
            <a:r>
              <a:rPr lang="ru-RU" sz="4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4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реализации проекта</a:t>
            </a:r>
            <a:endParaRPr lang="ru-RU" sz="4400" dirty="0"/>
          </a:p>
        </p:txBody>
      </p:sp>
      <p:graphicFrame>
        <p:nvGraphicFramePr>
          <p:cNvPr id="20" name="Диаграмма 19"/>
          <p:cNvGraphicFramePr/>
          <p:nvPr>
            <p:extLst>
              <p:ext uri="{D42A27DB-BD31-4B8C-83A1-F6EECF244321}">
                <p14:modId xmlns="" xmlns:p14="http://schemas.microsoft.com/office/powerpoint/2010/main" val="2295390624"/>
              </p:ext>
            </p:extLst>
          </p:nvPr>
        </p:nvGraphicFramePr>
        <p:xfrm>
          <a:off x="0" y="1340768"/>
          <a:ext cx="9144000" cy="55172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76860763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9735" y="188640"/>
            <a:ext cx="7715200" cy="1124744"/>
          </a:xfrm>
        </p:spPr>
        <p:txBody>
          <a:bodyPr>
            <a:noAutofit/>
          </a:bodyPr>
          <a:lstStyle/>
          <a:p>
            <a:pPr algn="ctr"/>
            <a:r>
              <a:rPr lang="ru-RU" sz="4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Выводы</a:t>
            </a:r>
          </a:p>
        </p:txBody>
      </p:sp>
      <p:sp>
        <p:nvSpPr>
          <p:cNvPr id="4" name="Овал 3"/>
          <p:cNvSpPr/>
          <p:nvPr/>
        </p:nvSpPr>
        <p:spPr>
          <a:xfrm>
            <a:off x="827584" y="2132856"/>
            <a:ext cx="7848872" cy="3561252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Обучающийся в короткий срок получает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максимум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умений и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знаний по специальности.</a:t>
            </a:r>
          </a:p>
          <a:p>
            <a:pPr algn="ctr"/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Заложен профессионально-технический фундамент, </a:t>
            </a:r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котором будет базироваться его дальнейшее развитие.</a:t>
            </a:r>
          </a:p>
        </p:txBody>
      </p:sp>
    </p:spTree>
    <p:extLst>
      <p:ext uri="{BB962C8B-B14F-4D97-AF65-F5344CB8AC3E}">
        <p14:creationId xmlns="" xmlns:p14="http://schemas.microsoft.com/office/powerpoint/2010/main" val="35934813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400" y="620688"/>
            <a:ext cx="7715200" cy="1124744"/>
          </a:xfrm>
        </p:spPr>
        <p:txBody>
          <a:bodyPr>
            <a:noAutofit/>
          </a:bodyPr>
          <a:lstStyle/>
          <a:p>
            <a:pPr algn="ctr"/>
            <a:r>
              <a:rPr lang="ru-RU" sz="46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источники</a:t>
            </a:r>
          </a:p>
        </p:txBody>
      </p:sp>
      <p:sp>
        <p:nvSpPr>
          <p:cNvPr id="4" name="Овал 3"/>
          <p:cNvSpPr/>
          <p:nvPr/>
        </p:nvSpPr>
        <p:spPr>
          <a:xfrm>
            <a:off x="323528" y="1988840"/>
            <a:ext cx="8496944" cy="4725144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6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Ю. Усов «Вопросы музыкальной педагогики»;</a:t>
            </a:r>
          </a:p>
          <a:p>
            <a:pPr algn="ctr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М. Шапошникова «Хрестоматия для саксофона-альта»;</a:t>
            </a:r>
          </a:p>
          <a:p>
            <a:pPr algn="ctr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Ю. Воронцов «Основы джазовой импровизации»;</a:t>
            </a:r>
          </a:p>
          <a:p>
            <a:pPr algn="ctr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Э. </a:t>
            </a:r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Мариенталь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«Современный саксофон»;</a:t>
            </a:r>
          </a:p>
          <a:p>
            <a:pPr algn="ctr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В. </a:t>
            </a:r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Натансон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«Вопросы методики начального </a:t>
            </a:r>
            <a:r>
              <a:rPr lang="ru-RU" sz="26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муз.образования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en-US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ctr"/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309196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279" y="548681"/>
            <a:ext cx="8597970" cy="576064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462668" y="5320478"/>
            <a:ext cx="3454153" cy="1204865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300" b="1" i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300" b="1" i="1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/>
          <p:cNvSpPr txBox="1">
            <a:spLocks/>
          </p:cNvSpPr>
          <p:nvPr/>
        </p:nvSpPr>
        <p:spPr>
          <a:xfrm>
            <a:off x="395536" y="1052736"/>
            <a:ext cx="8229600" cy="781063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640080" marR="0" lvl="1" indent="-2468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endParaRPr kumimoji="0" lang="ru-RU" sz="4800" b="0" i="0" u="none" strike="noStrike" kern="0" cap="none" spc="0" normalizeH="0" baseline="0" noProof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1295737" y="2204864"/>
            <a:ext cx="6768752" cy="3744416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совершенствования подготовки молодых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саксофонистов, необходимость совершенствования первоначального обучения.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548680"/>
            <a:ext cx="5688632" cy="1143000"/>
          </a:xfrm>
        </p:spPr>
        <p:txBody>
          <a:bodyPr/>
          <a:lstStyle/>
          <a:p>
            <a:pPr marL="640080" marR="0" lvl="1" indent="-2468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Цель</a:t>
            </a: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/>
            </a:r>
            <a:b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</a:b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827584" y="2060848"/>
            <a:ext cx="7416824" cy="4248472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развития творческих способностей и индивидуальности учащегося, формирование  практических умений и навыков игры на саксофоне, устойчивого интереса к деятельности в области музыкального искусства.  </a:t>
            </a:r>
            <a:endParaRPr lang="ru-RU" sz="2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3449"/>
            <a:ext cx="8229600" cy="912169"/>
          </a:xfrm>
        </p:spPr>
        <p:txBody>
          <a:bodyPr>
            <a:noAutofit/>
          </a:bodyPr>
          <a:lstStyle/>
          <a:p>
            <a:pPr marL="640080" marR="0" lvl="1" indent="-2468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Задачи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115616" y="1268760"/>
            <a:ext cx="7200800" cy="5112568"/>
          </a:xfrm>
          <a:prstGeom prst="ellipse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навыков игры на инструменте.</a:t>
            </a:r>
          </a:p>
          <a:p>
            <a:pPr algn="ctr"/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системой знаний, умений и способов музыкальной деятельности, обеспечивающих в своей совокупности базу для дальнейшего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общения </a:t>
            </a:r>
            <a:r>
              <a:rPr lang="ru-RU" sz="2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музыкой, музыкального самообразования и </a:t>
            </a:r>
            <a:r>
              <a:rPr lang="ru-RU" sz="2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самовоспитания.</a:t>
            </a:r>
            <a:endParaRPr lang="ru-RU" sz="2600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6715" y="548680"/>
            <a:ext cx="8229600" cy="912169"/>
          </a:xfrm>
        </p:spPr>
        <p:txBody>
          <a:bodyPr>
            <a:noAutofit/>
          </a:bodyPr>
          <a:lstStyle/>
          <a:p>
            <a:pPr marL="640080" marR="0" lvl="1" indent="-2468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Противоречия</a:t>
            </a:r>
            <a:endParaRPr lang="ru-RU" sz="4800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699795" y="2564904"/>
            <a:ext cx="3024336" cy="241709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Между традиционны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методами и приемами обучения.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41979" y="2564904"/>
            <a:ext cx="3024336" cy="2417098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Необходимостью внедрения инновационного подхода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программе обучения.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Двойная стрелка влево/вправо 6"/>
          <p:cNvSpPr/>
          <p:nvPr/>
        </p:nvSpPr>
        <p:spPr>
          <a:xfrm>
            <a:off x="3375450" y="3177150"/>
            <a:ext cx="2573220" cy="891231"/>
          </a:xfrm>
          <a:prstGeom prst="left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373191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253" y="476672"/>
            <a:ext cx="8229600" cy="1152128"/>
          </a:xfrm>
        </p:spPr>
        <p:txBody>
          <a:bodyPr>
            <a:normAutofit/>
          </a:bodyPr>
          <a:lstStyle/>
          <a:p>
            <a:pPr marL="640080" marR="0" lvl="1" indent="-2468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Участники проекта</a:t>
            </a: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/>
            </a:r>
            <a:b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988840"/>
            <a:ext cx="8229600" cy="438912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возраст 14-16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</a:t>
            </a: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одители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2999930"/>
            <a:ext cx="4354800" cy="34838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9736"/>
            <a:ext cx="8229600" cy="1152128"/>
          </a:xfrm>
        </p:spPr>
        <p:txBody>
          <a:bodyPr>
            <a:normAutofit/>
          </a:bodyPr>
          <a:lstStyle/>
          <a:p>
            <a:pPr marL="640080" marR="0" lvl="1" indent="-2468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lang="ru-RU" sz="4800" b="1" kern="12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Методическая основа</a:t>
            </a:r>
            <a: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  <a:t/>
            </a:r>
            <a:br>
              <a:rPr kumimoji="0" lang="ru-RU" sz="3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Constantia"/>
                <a:ea typeface="+mn-ea"/>
                <a:cs typeface="+mn-cs"/>
              </a:rPr>
            </a:b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1739" y="1900636"/>
            <a:ext cx="2631097" cy="3408709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024472"/>
            <a:ext cx="2234312" cy="300580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024472"/>
            <a:ext cx="2483768" cy="344967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929" y="3288201"/>
            <a:ext cx="2409056" cy="345699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049" y="3659957"/>
            <a:ext cx="2209031" cy="308523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4390190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 реализации проекта</a:t>
            </a:r>
            <a:endParaRPr lang="ru-RU" sz="4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337119"/>
            <a:ext cx="6442298" cy="5044816"/>
          </a:xfrm>
        </p:spPr>
      </p:pic>
      <p:sp>
        <p:nvSpPr>
          <p:cNvPr id="6" name="Прямоугольник 5"/>
          <p:cNvSpPr/>
          <p:nvPr/>
        </p:nvSpPr>
        <p:spPr>
          <a:xfrm>
            <a:off x="3779912" y="1337116"/>
            <a:ext cx="5112568" cy="5044819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с учащимися по программе специализации, открытые уроки.</a:t>
            </a:r>
          </a:p>
          <a:p>
            <a:pPr algn="ctr"/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в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концертных выступлениях, </a:t>
            </a:r>
            <a:r>
              <a:rPr lang="ru-RU" sz="3200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конкурсах, фестивалях.</a:t>
            </a:r>
            <a:endParaRPr lang="ru-RU" sz="3200" dirty="0">
              <a:solidFill>
                <a:schemeClr val="accent1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1663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Сроки реализации проекта</a:t>
            </a:r>
            <a:endParaRPr lang="ru-RU" sz="4800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2060848"/>
            <a:ext cx="2808312" cy="444456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56622" y="2060848"/>
            <a:ext cx="422590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поставленной 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цели в течение 2-3 лет.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3599052"/>
            <a:ext cx="2906356" cy="29063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372690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518</TotalTime>
  <Words>262</Words>
  <Application>Microsoft Office PowerPoint</Application>
  <PresentationFormat>Экран (4:3)</PresentationFormat>
  <Paragraphs>42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Муниципальное бюджетное образовательное учреждение дополнительного образования детей «Детская школа искусств №3» города Тамбова</vt:lpstr>
      <vt:lpstr>Слайд 2</vt:lpstr>
      <vt:lpstr>Цель </vt:lpstr>
      <vt:lpstr>Задачи</vt:lpstr>
      <vt:lpstr>Противоречия</vt:lpstr>
      <vt:lpstr>Участники проекта </vt:lpstr>
      <vt:lpstr>Методическая основа </vt:lpstr>
      <vt:lpstr>Условия реализации проекта</vt:lpstr>
      <vt:lpstr>Сроки реализации проекта</vt:lpstr>
      <vt:lpstr> Концерт учащихся класса</vt:lpstr>
      <vt:lpstr> Результат реализации проекта</vt:lpstr>
      <vt:lpstr> Выводы</vt:lpstr>
      <vt:lpstr> Информационные источники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Звукизвлечение и артикуляция при игре на трубе в начальный период обучения</dc:title>
  <dc:creator>123</dc:creator>
  <cp:lastModifiedBy>Татьяна</cp:lastModifiedBy>
  <cp:revision>97</cp:revision>
  <dcterms:created xsi:type="dcterms:W3CDTF">2013-01-03T12:54:46Z</dcterms:created>
  <dcterms:modified xsi:type="dcterms:W3CDTF">2021-06-19T10:56:48Z</dcterms:modified>
</cp:coreProperties>
</file>