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7" r:id="rId1"/>
  </p:sldMasterIdLst>
  <p:sldIdLst>
    <p:sldId id="257" r:id="rId2"/>
    <p:sldId id="258" r:id="rId3"/>
    <p:sldId id="259" r:id="rId4"/>
    <p:sldId id="266" r:id="rId5"/>
    <p:sldId id="296" r:id="rId6"/>
    <p:sldId id="297" r:id="rId7"/>
    <p:sldId id="298" r:id="rId8"/>
    <p:sldId id="299" r:id="rId9"/>
    <p:sldId id="304" r:id="rId10"/>
    <p:sldId id="305" r:id="rId11"/>
    <p:sldId id="306" r:id="rId12"/>
    <p:sldId id="300" r:id="rId13"/>
    <p:sldId id="268" r:id="rId14"/>
    <p:sldId id="269" r:id="rId15"/>
    <p:sldId id="278" r:id="rId16"/>
    <p:sldId id="267" r:id="rId17"/>
    <p:sldId id="270" r:id="rId18"/>
    <p:sldId id="280" r:id="rId19"/>
    <p:sldId id="281" r:id="rId20"/>
    <p:sldId id="303" r:id="rId21"/>
    <p:sldId id="286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600" i="1" u="sng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600" i="1" u="sng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600" i="1" u="sng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600" i="1" u="sng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600" i="1" u="sng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600" i="1" u="sng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600" i="1" u="sng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600" i="1" u="sng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600" i="1" u="sng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FFFF"/>
    <a:srgbClr val="5F6107"/>
    <a:srgbClr val="D60093"/>
    <a:srgbClr val="99CC00"/>
    <a:srgbClr val="FFBDBF"/>
    <a:srgbClr val="F7FBBD"/>
    <a:srgbClr val="DB7841"/>
    <a:srgbClr val="ADF1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85" autoAdjust="0"/>
    <p:restoredTop sz="94434" autoAdjust="0"/>
  </p:normalViewPr>
  <p:slideViewPr>
    <p:cSldViewPr>
      <p:cViewPr varScale="1">
        <p:scale>
          <a:sx n="70" d="100"/>
          <a:sy n="70" d="100"/>
        </p:scale>
        <p:origin x="1428" y="72"/>
      </p:cViewPr>
      <p:guideLst/>
    </p:cSldViewPr>
  </p:slideViewPr>
  <p:outlineViewPr>
    <p:cViewPr>
      <p:scale>
        <a:sx n="33" d="100"/>
        <a:sy n="33" d="100"/>
      </p:scale>
      <p:origin x="0" y="376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774ECB-CF69-4046-A129-C6E8DD9FD9B1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</dgm:pt>
    <dgm:pt modelId="{E9E9FDC4-A04A-4F8D-B1F2-4B21DCC19E63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Совместная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деятельность</a:t>
          </a:r>
        </a:p>
      </dgm:t>
    </dgm:pt>
    <dgm:pt modelId="{95CAEA06-EB78-403B-AB33-5647D02B4CE4}" type="parTrans" cxnId="{A9E4678B-A8C7-47B7-9820-37836E13DB4A}">
      <dgm:prSet/>
      <dgm:spPr/>
      <dgm:t>
        <a:bodyPr/>
        <a:lstStyle/>
        <a:p>
          <a:endParaRPr lang="ru-RU"/>
        </a:p>
      </dgm:t>
    </dgm:pt>
    <dgm:pt modelId="{6AEA0131-C6D0-4CE6-94E0-254A3493E6A5}" type="sibTrans" cxnId="{A9E4678B-A8C7-47B7-9820-37836E13DB4A}">
      <dgm:prSet/>
      <dgm:spPr/>
      <dgm:t>
        <a:bodyPr/>
        <a:lstStyle/>
        <a:p>
          <a:endParaRPr lang="ru-RU"/>
        </a:p>
      </dgm:t>
    </dgm:pt>
    <dgm:pt modelId="{65921D71-0ABA-4A88-9282-4ED45D99A45B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Двигательная</a:t>
          </a:r>
        </a:p>
      </dgm:t>
    </dgm:pt>
    <dgm:pt modelId="{CF002DEA-8AB3-4F51-B09D-5ED75FFB7D44}" type="parTrans" cxnId="{D5172569-F910-4DBD-9FC5-46228FF3C7DD}">
      <dgm:prSet/>
      <dgm:spPr/>
      <dgm:t>
        <a:bodyPr/>
        <a:lstStyle/>
        <a:p>
          <a:endParaRPr lang="ru-RU"/>
        </a:p>
      </dgm:t>
    </dgm:pt>
    <dgm:pt modelId="{AA16AD37-6ED2-46F6-80E5-79979B286B18}" type="sibTrans" cxnId="{D5172569-F910-4DBD-9FC5-46228FF3C7DD}">
      <dgm:prSet/>
      <dgm:spPr/>
      <dgm:t>
        <a:bodyPr/>
        <a:lstStyle/>
        <a:p>
          <a:endParaRPr lang="ru-RU"/>
        </a:p>
      </dgm:t>
    </dgm:pt>
    <dgm:pt modelId="{D5F6DEEC-FA60-49F4-8867-62EFD2A19C5C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Чтение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художествен-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ной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литературы</a:t>
          </a:r>
        </a:p>
      </dgm:t>
    </dgm:pt>
    <dgm:pt modelId="{1038F68C-92F3-4107-AA18-5CF67C1FB1D2}" type="parTrans" cxnId="{85226AA1-D930-46EE-A26C-7AFB6B1E6B8C}">
      <dgm:prSet/>
      <dgm:spPr/>
      <dgm:t>
        <a:bodyPr/>
        <a:lstStyle/>
        <a:p>
          <a:endParaRPr lang="ru-RU"/>
        </a:p>
      </dgm:t>
    </dgm:pt>
    <dgm:pt modelId="{391C98D5-8A3C-4BD0-B6C1-E20734DDAFD4}" type="sibTrans" cxnId="{85226AA1-D930-46EE-A26C-7AFB6B1E6B8C}">
      <dgm:prSet/>
      <dgm:spPr/>
      <dgm:t>
        <a:bodyPr/>
        <a:lstStyle/>
        <a:p>
          <a:endParaRPr lang="ru-RU"/>
        </a:p>
      </dgm:t>
    </dgm:pt>
    <dgm:pt modelId="{607FCC6A-F945-442F-A08F-B904B578E4CB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Музыкально-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художест-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венная</a:t>
          </a:r>
        </a:p>
      </dgm:t>
    </dgm:pt>
    <dgm:pt modelId="{119B1454-E6D2-434C-B85F-B19F94735D94}" type="parTrans" cxnId="{C3F253AB-991C-46D0-9C45-D7BC3F921039}">
      <dgm:prSet/>
      <dgm:spPr/>
      <dgm:t>
        <a:bodyPr/>
        <a:lstStyle/>
        <a:p>
          <a:endParaRPr lang="ru-RU"/>
        </a:p>
      </dgm:t>
    </dgm:pt>
    <dgm:pt modelId="{2D09C677-E90C-4C19-AAD8-28E00011C70B}" type="sibTrans" cxnId="{C3F253AB-991C-46D0-9C45-D7BC3F921039}">
      <dgm:prSet/>
      <dgm:spPr/>
      <dgm:t>
        <a:bodyPr/>
        <a:lstStyle/>
        <a:p>
          <a:endParaRPr lang="ru-RU"/>
        </a:p>
      </dgm:t>
    </dgm:pt>
    <dgm:pt modelId="{76A47B6F-700F-4191-AB3C-56E40B903F73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Продуктив-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ная</a:t>
          </a:r>
        </a:p>
      </dgm:t>
    </dgm:pt>
    <dgm:pt modelId="{C099409D-DBF3-475C-A1D8-DE26AA9CD554}" type="parTrans" cxnId="{CEF4D694-A4CC-4D8B-B3DF-C322D73F73B6}">
      <dgm:prSet/>
      <dgm:spPr/>
      <dgm:t>
        <a:bodyPr/>
        <a:lstStyle/>
        <a:p>
          <a:endParaRPr lang="ru-RU"/>
        </a:p>
      </dgm:t>
    </dgm:pt>
    <dgm:pt modelId="{115078B2-4F77-441E-8E0B-1586CB27D69E}" type="sibTrans" cxnId="{CEF4D694-A4CC-4D8B-B3DF-C322D73F73B6}">
      <dgm:prSet/>
      <dgm:spPr/>
      <dgm:t>
        <a:bodyPr/>
        <a:lstStyle/>
        <a:p>
          <a:endParaRPr lang="ru-RU"/>
        </a:p>
      </dgm:t>
    </dgm:pt>
    <dgm:pt modelId="{B234D8B0-9778-4AEC-9198-0A295439912E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Познавательно-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исследова-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тельская</a:t>
          </a:r>
        </a:p>
      </dgm:t>
    </dgm:pt>
    <dgm:pt modelId="{FDC2D92A-4EAD-45CC-8995-AB0B60B28241}" type="parTrans" cxnId="{ED393F73-1511-4C01-9B62-5248EE3B78DD}">
      <dgm:prSet/>
      <dgm:spPr/>
      <dgm:t>
        <a:bodyPr/>
        <a:lstStyle/>
        <a:p>
          <a:endParaRPr lang="ru-RU"/>
        </a:p>
      </dgm:t>
    </dgm:pt>
    <dgm:pt modelId="{D881AA51-FF7C-455D-A0F5-016C68BB5FAC}" type="sibTrans" cxnId="{ED393F73-1511-4C01-9B62-5248EE3B78DD}">
      <dgm:prSet/>
      <dgm:spPr/>
      <dgm:t>
        <a:bodyPr/>
        <a:lstStyle/>
        <a:p>
          <a:endParaRPr lang="ru-RU"/>
        </a:p>
      </dgm:t>
    </dgm:pt>
    <dgm:pt modelId="{0B2C8DCE-9C72-42E1-848E-A63F16CD9AA1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Трудовая</a:t>
          </a:r>
        </a:p>
      </dgm:t>
    </dgm:pt>
    <dgm:pt modelId="{E3C5B5E3-18E1-4006-969A-656DE6CEF3D1}" type="parTrans" cxnId="{723BC14E-6E40-4088-B773-EFACEB61966D}">
      <dgm:prSet/>
      <dgm:spPr/>
      <dgm:t>
        <a:bodyPr/>
        <a:lstStyle/>
        <a:p>
          <a:endParaRPr lang="ru-RU"/>
        </a:p>
      </dgm:t>
    </dgm:pt>
    <dgm:pt modelId="{9BE24FFA-B287-43F4-90F0-4EBDADE72CE4}" type="sibTrans" cxnId="{723BC14E-6E40-4088-B773-EFACEB61966D}">
      <dgm:prSet/>
      <dgm:spPr/>
      <dgm:t>
        <a:bodyPr/>
        <a:lstStyle/>
        <a:p>
          <a:endParaRPr lang="ru-RU"/>
        </a:p>
      </dgm:t>
    </dgm:pt>
    <dgm:pt modelId="{A688D112-A42F-45D6-BFC7-D55151260736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Коммуника-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тивная</a:t>
          </a:r>
        </a:p>
      </dgm:t>
    </dgm:pt>
    <dgm:pt modelId="{FF53E9E2-4BD0-440E-AB26-2BB2DE7FA6B6}" type="parTrans" cxnId="{D0085361-8FA0-4377-83DD-D4275E5E1B1D}">
      <dgm:prSet/>
      <dgm:spPr/>
      <dgm:t>
        <a:bodyPr/>
        <a:lstStyle/>
        <a:p>
          <a:endParaRPr lang="ru-RU"/>
        </a:p>
      </dgm:t>
    </dgm:pt>
    <dgm:pt modelId="{36DB6BF3-30E1-4249-9699-82EE120FD0F4}" type="sibTrans" cxnId="{D0085361-8FA0-4377-83DD-D4275E5E1B1D}">
      <dgm:prSet/>
      <dgm:spPr/>
      <dgm:t>
        <a:bodyPr/>
        <a:lstStyle/>
        <a:p>
          <a:endParaRPr lang="ru-RU"/>
        </a:p>
      </dgm:t>
    </dgm:pt>
    <dgm:pt modelId="{CF67BA08-8CB3-418D-A709-4C77A9BC6C72}">
      <dgm:prSet custT="1"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rPr>
            <a:t>Игровая</a:t>
          </a:r>
        </a:p>
      </dgm:t>
    </dgm:pt>
    <dgm:pt modelId="{F0ADCE7E-87F7-479D-85C0-11276D58AECF}" type="parTrans" cxnId="{F8D2D399-AE75-48FB-82E5-BDEBF79F1F4C}">
      <dgm:prSet/>
      <dgm:spPr/>
      <dgm:t>
        <a:bodyPr/>
        <a:lstStyle/>
        <a:p>
          <a:endParaRPr lang="ru-RU"/>
        </a:p>
      </dgm:t>
    </dgm:pt>
    <dgm:pt modelId="{8B013CA7-C522-4813-817D-F29FFCA91DEC}" type="sibTrans" cxnId="{F8D2D399-AE75-48FB-82E5-BDEBF79F1F4C}">
      <dgm:prSet/>
      <dgm:spPr/>
      <dgm:t>
        <a:bodyPr/>
        <a:lstStyle/>
        <a:p>
          <a:endParaRPr lang="ru-RU"/>
        </a:p>
      </dgm:t>
    </dgm:pt>
    <dgm:pt modelId="{B878078F-9543-4A32-92B2-E1911EF58CAA}" type="pres">
      <dgm:prSet presAssocID="{29774ECB-CF69-4046-A129-C6E8DD9FD9B1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969DDE34-88D4-45EA-B4A2-74A46206EA31}" type="pres">
      <dgm:prSet presAssocID="{E9E9FDC4-A04A-4F8D-B1F2-4B21DCC19E63}" presName="centerShape" presStyleLbl="node0" presStyleIdx="0" presStyleCnt="1"/>
      <dgm:spPr/>
      <dgm:t>
        <a:bodyPr/>
        <a:lstStyle/>
        <a:p>
          <a:endParaRPr lang="ru-RU"/>
        </a:p>
      </dgm:t>
    </dgm:pt>
    <dgm:pt modelId="{6FB87350-FE38-480A-861F-037F977558EF}" type="pres">
      <dgm:prSet presAssocID="{CF002DEA-8AB3-4F51-B09D-5ED75FFB7D44}" presName="Name9" presStyleLbl="parChTrans1D2" presStyleIdx="0" presStyleCnt="8"/>
      <dgm:spPr/>
      <dgm:t>
        <a:bodyPr/>
        <a:lstStyle/>
        <a:p>
          <a:endParaRPr lang="ru-RU"/>
        </a:p>
      </dgm:t>
    </dgm:pt>
    <dgm:pt modelId="{DBEBF709-BB37-424B-8830-CB6E9F754ABE}" type="pres">
      <dgm:prSet presAssocID="{CF002DEA-8AB3-4F51-B09D-5ED75FFB7D44}" presName="connTx" presStyleLbl="parChTrans1D2" presStyleIdx="0" presStyleCnt="8"/>
      <dgm:spPr/>
      <dgm:t>
        <a:bodyPr/>
        <a:lstStyle/>
        <a:p>
          <a:endParaRPr lang="ru-RU"/>
        </a:p>
      </dgm:t>
    </dgm:pt>
    <dgm:pt modelId="{E0E448BA-6138-4A43-BEA4-678790548AD5}" type="pres">
      <dgm:prSet presAssocID="{65921D71-0ABA-4A88-9282-4ED45D99A45B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E8EA4E-9352-4DBC-A0EB-E890E425AF35}" type="pres">
      <dgm:prSet presAssocID="{1038F68C-92F3-4107-AA18-5CF67C1FB1D2}" presName="Name9" presStyleLbl="parChTrans1D2" presStyleIdx="1" presStyleCnt="8"/>
      <dgm:spPr/>
      <dgm:t>
        <a:bodyPr/>
        <a:lstStyle/>
        <a:p>
          <a:endParaRPr lang="ru-RU"/>
        </a:p>
      </dgm:t>
    </dgm:pt>
    <dgm:pt modelId="{1BC47E0B-1502-4923-8090-E3CBD6B1A8A8}" type="pres">
      <dgm:prSet presAssocID="{1038F68C-92F3-4107-AA18-5CF67C1FB1D2}" presName="connTx" presStyleLbl="parChTrans1D2" presStyleIdx="1" presStyleCnt="8"/>
      <dgm:spPr/>
      <dgm:t>
        <a:bodyPr/>
        <a:lstStyle/>
        <a:p>
          <a:endParaRPr lang="ru-RU"/>
        </a:p>
      </dgm:t>
    </dgm:pt>
    <dgm:pt modelId="{EA7DD9DB-1266-44B5-AC19-352DB0069414}" type="pres">
      <dgm:prSet presAssocID="{D5F6DEEC-FA60-49F4-8867-62EFD2A19C5C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92DE61-EA36-4D6F-A0D7-D4C7EB0D7BA7}" type="pres">
      <dgm:prSet presAssocID="{119B1454-E6D2-434C-B85F-B19F94735D94}" presName="Name9" presStyleLbl="parChTrans1D2" presStyleIdx="2" presStyleCnt="8"/>
      <dgm:spPr/>
      <dgm:t>
        <a:bodyPr/>
        <a:lstStyle/>
        <a:p>
          <a:endParaRPr lang="ru-RU"/>
        </a:p>
      </dgm:t>
    </dgm:pt>
    <dgm:pt modelId="{D0FA71BB-7BE3-4FC9-A2FE-DDD3FCB5D903}" type="pres">
      <dgm:prSet presAssocID="{119B1454-E6D2-434C-B85F-B19F94735D94}" presName="connTx" presStyleLbl="parChTrans1D2" presStyleIdx="2" presStyleCnt="8"/>
      <dgm:spPr/>
      <dgm:t>
        <a:bodyPr/>
        <a:lstStyle/>
        <a:p>
          <a:endParaRPr lang="ru-RU"/>
        </a:p>
      </dgm:t>
    </dgm:pt>
    <dgm:pt modelId="{3C59D553-09AA-4E09-A8CB-04F8C1BEF351}" type="pres">
      <dgm:prSet presAssocID="{607FCC6A-F945-442F-A08F-B904B578E4CB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C6ADEC-447B-4177-8D74-94740E758750}" type="pres">
      <dgm:prSet presAssocID="{C099409D-DBF3-475C-A1D8-DE26AA9CD554}" presName="Name9" presStyleLbl="parChTrans1D2" presStyleIdx="3" presStyleCnt="8"/>
      <dgm:spPr/>
      <dgm:t>
        <a:bodyPr/>
        <a:lstStyle/>
        <a:p>
          <a:endParaRPr lang="ru-RU"/>
        </a:p>
      </dgm:t>
    </dgm:pt>
    <dgm:pt modelId="{99A472AC-3941-4CB7-96B2-9D9A0156DF17}" type="pres">
      <dgm:prSet presAssocID="{C099409D-DBF3-475C-A1D8-DE26AA9CD554}" presName="connTx" presStyleLbl="parChTrans1D2" presStyleIdx="3" presStyleCnt="8"/>
      <dgm:spPr/>
      <dgm:t>
        <a:bodyPr/>
        <a:lstStyle/>
        <a:p>
          <a:endParaRPr lang="ru-RU"/>
        </a:p>
      </dgm:t>
    </dgm:pt>
    <dgm:pt modelId="{CDF0FA5B-627E-454B-9368-646959286C0A}" type="pres">
      <dgm:prSet presAssocID="{76A47B6F-700F-4191-AB3C-56E40B903F73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6EF9F5-99E8-4864-AF28-27F2E75122A6}" type="pres">
      <dgm:prSet presAssocID="{FDC2D92A-4EAD-45CC-8995-AB0B60B28241}" presName="Name9" presStyleLbl="parChTrans1D2" presStyleIdx="4" presStyleCnt="8"/>
      <dgm:spPr/>
      <dgm:t>
        <a:bodyPr/>
        <a:lstStyle/>
        <a:p>
          <a:endParaRPr lang="ru-RU"/>
        </a:p>
      </dgm:t>
    </dgm:pt>
    <dgm:pt modelId="{5EA35AB6-2706-4912-B20F-206850634A27}" type="pres">
      <dgm:prSet presAssocID="{FDC2D92A-4EAD-45CC-8995-AB0B60B28241}" presName="connTx" presStyleLbl="parChTrans1D2" presStyleIdx="4" presStyleCnt="8"/>
      <dgm:spPr/>
      <dgm:t>
        <a:bodyPr/>
        <a:lstStyle/>
        <a:p>
          <a:endParaRPr lang="ru-RU"/>
        </a:p>
      </dgm:t>
    </dgm:pt>
    <dgm:pt modelId="{7FD482D2-C0F0-4AAD-81E0-9DB18C027C7C}" type="pres">
      <dgm:prSet presAssocID="{B234D8B0-9778-4AEC-9198-0A295439912E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CCEEC5-5619-4456-B22B-D7AC2F110BBD}" type="pres">
      <dgm:prSet presAssocID="{E3C5B5E3-18E1-4006-969A-656DE6CEF3D1}" presName="Name9" presStyleLbl="parChTrans1D2" presStyleIdx="5" presStyleCnt="8"/>
      <dgm:spPr/>
      <dgm:t>
        <a:bodyPr/>
        <a:lstStyle/>
        <a:p>
          <a:endParaRPr lang="ru-RU"/>
        </a:p>
      </dgm:t>
    </dgm:pt>
    <dgm:pt modelId="{05E4B5F0-BE65-461B-AEEE-2D37B9FCDB17}" type="pres">
      <dgm:prSet presAssocID="{E3C5B5E3-18E1-4006-969A-656DE6CEF3D1}" presName="connTx" presStyleLbl="parChTrans1D2" presStyleIdx="5" presStyleCnt="8"/>
      <dgm:spPr/>
      <dgm:t>
        <a:bodyPr/>
        <a:lstStyle/>
        <a:p>
          <a:endParaRPr lang="ru-RU"/>
        </a:p>
      </dgm:t>
    </dgm:pt>
    <dgm:pt modelId="{A664C9CC-4E1A-408F-B451-2B418516B3A9}" type="pres">
      <dgm:prSet presAssocID="{0B2C8DCE-9C72-42E1-848E-A63F16CD9AA1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C6304E-BD5E-4320-8F5D-22138D1EA401}" type="pres">
      <dgm:prSet presAssocID="{FF53E9E2-4BD0-440E-AB26-2BB2DE7FA6B6}" presName="Name9" presStyleLbl="parChTrans1D2" presStyleIdx="6" presStyleCnt="8"/>
      <dgm:spPr/>
      <dgm:t>
        <a:bodyPr/>
        <a:lstStyle/>
        <a:p>
          <a:endParaRPr lang="ru-RU"/>
        </a:p>
      </dgm:t>
    </dgm:pt>
    <dgm:pt modelId="{78F97B03-9D87-4C7D-920B-2D28133F8C5B}" type="pres">
      <dgm:prSet presAssocID="{FF53E9E2-4BD0-440E-AB26-2BB2DE7FA6B6}" presName="connTx" presStyleLbl="parChTrans1D2" presStyleIdx="6" presStyleCnt="8"/>
      <dgm:spPr/>
      <dgm:t>
        <a:bodyPr/>
        <a:lstStyle/>
        <a:p>
          <a:endParaRPr lang="ru-RU"/>
        </a:p>
      </dgm:t>
    </dgm:pt>
    <dgm:pt modelId="{9A2D9C93-BFF8-4C0A-98DC-E8D80ADB817F}" type="pres">
      <dgm:prSet presAssocID="{A688D112-A42F-45D6-BFC7-D55151260736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400728-F4E6-4964-B061-999304B23CE2}" type="pres">
      <dgm:prSet presAssocID="{F0ADCE7E-87F7-479D-85C0-11276D58AECF}" presName="Name9" presStyleLbl="parChTrans1D2" presStyleIdx="7" presStyleCnt="8"/>
      <dgm:spPr/>
      <dgm:t>
        <a:bodyPr/>
        <a:lstStyle/>
        <a:p>
          <a:endParaRPr lang="ru-RU"/>
        </a:p>
      </dgm:t>
    </dgm:pt>
    <dgm:pt modelId="{27000941-1D71-41DE-A767-3B886103B066}" type="pres">
      <dgm:prSet presAssocID="{F0ADCE7E-87F7-479D-85C0-11276D58AECF}" presName="connTx" presStyleLbl="parChTrans1D2" presStyleIdx="7" presStyleCnt="8"/>
      <dgm:spPr/>
      <dgm:t>
        <a:bodyPr/>
        <a:lstStyle/>
        <a:p>
          <a:endParaRPr lang="ru-RU"/>
        </a:p>
      </dgm:t>
    </dgm:pt>
    <dgm:pt modelId="{61117383-471C-4075-8211-E06121D7F5C4}" type="pres">
      <dgm:prSet presAssocID="{CF67BA08-8CB3-418D-A709-4C77A9BC6C72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05A17A2-92CA-4D89-9686-F4488AB95CE5}" type="presOf" srcId="{65921D71-0ABA-4A88-9282-4ED45D99A45B}" destId="{E0E448BA-6138-4A43-BEA4-678790548AD5}" srcOrd="0" destOrd="0" presId="urn:microsoft.com/office/officeart/2005/8/layout/radial1"/>
    <dgm:cxn modelId="{A9E4678B-A8C7-47B7-9820-37836E13DB4A}" srcId="{29774ECB-CF69-4046-A129-C6E8DD9FD9B1}" destId="{E9E9FDC4-A04A-4F8D-B1F2-4B21DCC19E63}" srcOrd="0" destOrd="0" parTransId="{95CAEA06-EB78-403B-AB33-5647D02B4CE4}" sibTransId="{6AEA0131-C6D0-4CE6-94E0-254A3493E6A5}"/>
    <dgm:cxn modelId="{0891A82E-9678-4613-889E-7A632ECF1ACD}" type="presOf" srcId="{1038F68C-92F3-4107-AA18-5CF67C1FB1D2}" destId="{1BC47E0B-1502-4923-8090-E3CBD6B1A8A8}" srcOrd="1" destOrd="0" presId="urn:microsoft.com/office/officeart/2005/8/layout/radial1"/>
    <dgm:cxn modelId="{2547AFCD-50BC-4F6B-947E-D31B3DBF0B13}" type="presOf" srcId="{0B2C8DCE-9C72-42E1-848E-A63F16CD9AA1}" destId="{A664C9CC-4E1A-408F-B451-2B418516B3A9}" srcOrd="0" destOrd="0" presId="urn:microsoft.com/office/officeart/2005/8/layout/radial1"/>
    <dgm:cxn modelId="{D4C4FA13-C799-4311-AF9C-AB8C72E2D4ED}" type="presOf" srcId="{E9E9FDC4-A04A-4F8D-B1F2-4B21DCC19E63}" destId="{969DDE34-88D4-45EA-B4A2-74A46206EA31}" srcOrd="0" destOrd="0" presId="urn:microsoft.com/office/officeart/2005/8/layout/radial1"/>
    <dgm:cxn modelId="{3712F5DB-F70D-4745-B16C-3CE1D91F8026}" type="presOf" srcId="{CF67BA08-8CB3-418D-A709-4C77A9BC6C72}" destId="{61117383-471C-4075-8211-E06121D7F5C4}" srcOrd="0" destOrd="0" presId="urn:microsoft.com/office/officeart/2005/8/layout/radial1"/>
    <dgm:cxn modelId="{C3F253AB-991C-46D0-9C45-D7BC3F921039}" srcId="{E9E9FDC4-A04A-4F8D-B1F2-4B21DCC19E63}" destId="{607FCC6A-F945-442F-A08F-B904B578E4CB}" srcOrd="2" destOrd="0" parTransId="{119B1454-E6D2-434C-B85F-B19F94735D94}" sibTransId="{2D09C677-E90C-4C19-AAD8-28E00011C70B}"/>
    <dgm:cxn modelId="{FFD3851F-FEAB-43F4-A9DE-25804E65866F}" type="presOf" srcId="{119B1454-E6D2-434C-B85F-B19F94735D94}" destId="{D0FA71BB-7BE3-4FC9-A2FE-DDD3FCB5D903}" srcOrd="1" destOrd="0" presId="urn:microsoft.com/office/officeart/2005/8/layout/radial1"/>
    <dgm:cxn modelId="{DB62689D-66F8-4643-84EF-9A3F3BDC0F33}" type="presOf" srcId="{C099409D-DBF3-475C-A1D8-DE26AA9CD554}" destId="{99A472AC-3941-4CB7-96B2-9D9A0156DF17}" srcOrd="1" destOrd="0" presId="urn:microsoft.com/office/officeart/2005/8/layout/radial1"/>
    <dgm:cxn modelId="{C35C60D1-18E4-4445-806B-54DAC051D680}" type="presOf" srcId="{29774ECB-CF69-4046-A129-C6E8DD9FD9B1}" destId="{B878078F-9543-4A32-92B2-E1911EF58CAA}" srcOrd="0" destOrd="0" presId="urn:microsoft.com/office/officeart/2005/8/layout/radial1"/>
    <dgm:cxn modelId="{CEF4D694-A4CC-4D8B-B3DF-C322D73F73B6}" srcId="{E9E9FDC4-A04A-4F8D-B1F2-4B21DCC19E63}" destId="{76A47B6F-700F-4191-AB3C-56E40B903F73}" srcOrd="3" destOrd="0" parTransId="{C099409D-DBF3-475C-A1D8-DE26AA9CD554}" sibTransId="{115078B2-4F77-441E-8E0B-1586CB27D69E}"/>
    <dgm:cxn modelId="{F8D2D399-AE75-48FB-82E5-BDEBF79F1F4C}" srcId="{E9E9FDC4-A04A-4F8D-B1F2-4B21DCC19E63}" destId="{CF67BA08-8CB3-418D-A709-4C77A9BC6C72}" srcOrd="7" destOrd="0" parTransId="{F0ADCE7E-87F7-479D-85C0-11276D58AECF}" sibTransId="{8B013CA7-C522-4813-817D-F29FFCA91DEC}"/>
    <dgm:cxn modelId="{9B6B4CE8-51E3-4BBE-8F33-FFE9FDAA4358}" type="presOf" srcId="{FDC2D92A-4EAD-45CC-8995-AB0B60B28241}" destId="{5EA35AB6-2706-4912-B20F-206850634A27}" srcOrd="1" destOrd="0" presId="urn:microsoft.com/office/officeart/2005/8/layout/radial1"/>
    <dgm:cxn modelId="{888E6F97-FEB1-44F6-BA42-47F2711B19E0}" type="presOf" srcId="{D5F6DEEC-FA60-49F4-8867-62EFD2A19C5C}" destId="{EA7DD9DB-1266-44B5-AC19-352DB0069414}" srcOrd="0" destOrd="0" presId="urn:microsoft.com/office/officeart/2005/8/layout/radial1"/>
    <dgm:cxn modelId="{367BEB81-749D-44C9-BDA1-8F8B4B7AB09C}" type="presOf" srcId="{FDC2D92A-4EAD-45CC-8995-AB0B60B28241}" destId="{BD6EF9F5-99E8-4864-AF28-27F2E75122A6}" srcOrd="0" destOrd="0" presId="urn:microsoft.com/office/officeart/2005/8/layout/radial1"/>
    <dgm:cxn modelId="{56C9EB1E-32B6-4EF0-9E45-FAD39E3AB38C}" type="presOf" srcId="{F0ADCE7E-87F7-479D-85C0-11276D58AECF}" destId="{27000941-1D71-41DE-A767-3B886103B066}" srcOrd="1" destOrd="0" presId="urn:microsoft.com/office/officeart/2005/8/layout/radial1"/>
    <dgm:cxn modelId="{B997709A-FEE4-4246-8FF4-8EAF75B8B683}" type="presOf" srcId="{119B1454-E6D2-434C-B85F-B19F94735D94}" destId="{D692DE61-EA36-4D6F-A0D7-D4C7EB0D7BA7}" srcOrd="0" destOrd="0" presId="urn:microsoft.com/office/officeart/2005/8/layout/radial1"/>
    <dgm:cxn modelId="{85226AA1-D930-46EE-A26C-7AFB6B1E6B8C}" srcId="{E9E9FDC4-A04A-4F8D-B1F2-4B21DCC19E63}" destId="{D5F6DEEC-FA60-49F4-8867-62EFD2A19C5C}" srcOrd="1" destOrd="0" parTransId="{1038F68C-92F3-4107-AA18-5CF67C1FB1D2}" sibTransId="{391C98D5-8A3C-4BD0-B6C1-E20734DDAFD4}"/>
    <dgm:cxn modelId="{2242C7F6-7608-4349-BE84-C83A3872FA07}" type="presOf" srcId="{1038F68C-92F3-4107-AA18-5CF67C1FB1D2}" destId="{DCE8EA4E-9352-4DBC-A0EB-E890E425AF35}" srcOrd="0" destOrd="0" presId="urn:microsoft.com/office/officeart/2005/8/layout/radial1"/>
    <dgm:cxn modelId="{FFDB7A4F-4BEB-42C5-95DD-5441690CD2FB}" type="presOf" srcId="{FF53E9E2-4BD0-440E-AB26-2BB2DE7FA6B6}" destId="{72C6304E-BD5E-4320-8F5D-22138D1EA401}" srcOrd="0" destOrd="0" presId="urn:microsoft.com/office/officeart/2005/8/layout/radial1"/>
    <dgm:cxn modelId="{DB705FF2-247C-4F0F-AA57-563068975C41}" type="presOf" srcId="{CF002DEA-8AB3-4F51-B09D-5ED75FFB7D44}" destId="{6FB87350-FE38-480A-861F-037F977558EF}" srcOrd="0" destOrd="0" presId="urn:microsoft.com/office/officeart/2005/8/layout/radial1"/>
    <dgm:cxn modelId="{11D8AD39-4427-44B3-800A-EE9B6CEFC217}" type="presOf" srcId="{607FCC6A-F945-442F-A08F-B904B578E4CB}" destId="{3C59D553-09AA-4E09-A8CB-04F8C1BEF351}" srcOrd="0" destOrd="0" presId="urn:microsoft.com/office/officeart/2005/8/layout/radial1"/>
    <dgm:cxn modelId="{723BC14E-6E40-4088-B773-EFACEB61966D}" srcId="{E9E9FDC4-A04A-4F8D-B1F2-4B21DCC19E63}" destId="{0B2C8DCE-9C72-42E1-848E-A63F16CD9AA1}" srcOrd="5" destOrd="0" parTransId="{E3C5B5E3-18E1-4006-969A-656DE6CEF3D1}" sibTransId="{9BE24FFA-B287-43F4-90F0-4EBDADE72CE4}"/>
    <dgm:cxn modelId="{2BEF947D-4BAD-47D7-83B7-CF225AB8C866}" type="presOf" srcId="{E3C5B5E3-18E1-4006-969A-656DE6CEF3D1}" destId="{05E4B5F0-BE65-461B-AEEE-2D37B9FCDB17}" srcOrd="1" destOrd="0" presId="urn:microsoft.com/office/officeart/2005/8/layout/radial1"/>
    <dgm:cxn modelId="{AF78986E-9203-4CC6-A0BF-5A684A2E712C}" type="presOf" srcId="{FF53E9E2-4BD0-440E-AB26-2BB2DE7FA6B6}" destId="{78F97B03-9D87-4C7D-920B-2D28133F8C5B}" srcOrd="1" destOrd="0" presId="urn:microsoft.com/office/officeart/2005/8/layout/radial1"/>
    <dgm:cxn modelId="{1FC2D28A-0255-4A83-B3BD-64B907CD40BA}" type="presOf" srcId="{76A47B6F-700F-4191-AB3C-56E40B903F73}" destId="{CDF0FA5B-627E-454B-9368-646959286C0A}" srcOrd="0" destOrd="0" presId="urn:microsoft.com/office/officeart/2005/8/layout/radial1"/>
    <dgm:cxn modelId="{8D637376-6716-4B5C-B5B0-D232D30D086A}" type="presOf" srcId="{B234D8B0-9778-4AEC-9198-0A295439912E}" destId="{7FD482D2-C0F0-4AAD-81E0-9DB18C027C7C}" srcOrd="0" destOrd="0" presId="urn:microsoft.com/office/officeart/2005/8/layout/radial1"/>
    <dgm:cxn modelId="{B754083D-CD6B-4524-A2F1-B8D355DBE8F3}" type="presOf" srcId="{C099409D-DBF3-475C-A1D8-DE26AA9CD554}" destId="{ABC6ADEC-447B-4177-8D74-94740E758750}" srcOrd="0" destOrd="0" presId="urn:microsoft.com/office/officeart/2005/8/layout/radial1"/>
    <dgm:cxn modelId="{ED393F73-1511-4C01-9B62-5248EE3B78DD}" srcId="{E9E9FDC4-A04A-4F8D-B1F2-4B21DCC19E63}" destId="{B234D8B0-9778-4AEC-9198-0A295439912E}" srcOrd="4" destOrd="0" parTransId="{FDC2D92A-4EAD-45CC-8995-AB0B60B28241}" sibTransId="{D881AA51-FF7C-455D-A0F5-016C68BB5FAC}"/>
    <dgm:cxn modelId="{1E58F62A-C1CD-4698-A4C5-5CB98AF6F04E}" type="presOf" srcId="{A688D112-A42F-45D6-BFC7-D55151260736}" destId="{9A2D9C93-BFF8-4C0A-98DC-E8D80ADB817F}" srcOrd="0" destOrd="0" presId="urn:microsoft.com/office/officeart/2005/8/layout/radial1"/>
    <dgm:cxn modelId="{A3E99CEF-0154-48EF-B4DE-D5B410E2A05D}" type="presOf" srcId="{CF002DEA-8AB3-4F51-B09D-5ED75FFB7D44}" destId="{DBEBF709-BB37-424B-8830-CB6E9F754ABE}" srcOrd="1" destOrd="0" presId="urn:microsoft.com/office/officeart/2005/8/layout/radial1"/>
    <dgm:cxn modelId="{D5172569-F910-4DBD-9FC5-46228FF3C7DD}" srcId="{E9E9FDC4-A04A-4F8D-B1F2-4B21DCC19E63}" destId="{65921D71-0ABA-4A88-9282-4ED45D99A45B}" srcOrd="0" destOrd="0" parTransId="{CF002DEA-8AB3-4F51-B09D-5ED75FFB7D44}" sibTransId="{AA16AD37-6ED2-46F6-80E5-79979B286B18}"/>
    <dgm:cxn modelId="{D0085361-8FA0-4377-83DD-D4275E5E1B1D}" srcId="{E9E9FDC4-A04A-4F8D-B1F2-4B21DCC19E63}" destId="{A688D112-A42F-45D6-BFC7-D55151260736}" srcOrd="6" destOrd="0" parTransId="{FF53E9E2-4BD0-440E-AB26-2BB2DE7FA6B6}" sibTransId="{36DB6BF3-30E1-4249-9699-82EE120FD0F4}"/>
    <dgm:cxn modelId="{68817266-2465-4A7C-A887-B42D9183E613}" type="presOf" srcId="{F0ADCE7E-87F7-479D-85C0-11276D58AECF}" destId="{0A400728-F4E6-4964-B061-999304B23CE2}" srcOrd="0" destOrd="0" presId="urn:microsoft.com/office/officeart/2005/8/layout/radial1"/>
    <dgm:cxn modelId="{2ED70512-E286-457B-B3F7-57AF1EBFEF8B}" type="presOf" srcId="{E3C5B5E3-18E1-4006-969A-656DE6CEF3D1}" destId="{5BCCEEC5-5619-4456-B22B-D7AC2F110BBD}" srcOrd="0" destOrd="0" presId="urn:microsoft.com/office/officeart/2005/8/layout/radial1"/>
    <dgm:cxn modelId="{096F8BC0-AEEB-4D41-BD8B-5E80948EC2F1}" type="presParOf" srcId="{B878078F-9543-4A32-92B2-E1911EF58CAA}" destId="{969DDE34-88D4-45EA-B4A2-74A46206EA31}" srcOrd="0" destOrd="0" presId="urn:microsoft.com/office/officeart/2005/8/layout/radial1"/>
    <dgm:cxn modelId="{D2538B14-C52C-4D8B-870B-22F799712418}" type="presParOf" srcId="{B878078F-9543-4A32-92B2-E1911EF58CAA}" destId="{6FB87350-FE38-480A-861F-037F977558EF}" srcOrd="1" destOrd="0" presId="urn:microsoft.com/office/officeart/2005/8/layout/radial1"/>
    <dgm:cxn modelId="{7823C940-9D06-4607-A7D6-E852A613157A}" type="presParOf" srcId="{6FB87350-FE38-480A-861F-037F977558EF}" destId="{DBEBF709-BB37-424B-8830-CB6E9F754ABE}" srcOrd="0" destOrd="0" presId="urn:microsoft.com/office/officeart/2005/8/layout/radial1"/>
    <dgm:cxn modelId="{834E7389-AF86-49E9-B378-103AEE9C76F0}" type="presParOf" srcId="{B878078F-9543-4A32-92B2-E1911EF58CAA}" destId="{E0E448BA-6138-4A43-BEA4-678790548AD5}" srcOrd="2" destOrd="0" presId="urn:microsoft.com/office/officeart/2005/8/layout/radial1"/>
    <dgm:cxn modelId="{D9520998-B28F-4C49-97ED-55D24B2DB8EE}" type="presParOf" srcId="{B878078F-9543-4A32-92B2-E1911EF58CAA}" destId="{DCE8EA4E-9352-4DBC-A0EB-E890E425AF35}" srcOrd="3" destOrd="0" presId="urn:microsoft.com/office/officeart/2005/8/layout/radial1"/>
    <dgm:cxn modelId="{B352BC98-72B9-405B-AA32-54F51226FD29}" type="presParOf" srcId="{DCE8EA4E-9352-4DBC-A0EB-E890E425AF35}" destId="{1BC47E0B-1502-4923-8090-E3CBD6B1A8A8}" srcOrd="0" destOrd="0" presId="urn:microsoft.com/office/officeart/2005/8/layout/radial1"/>
    <dgm:cxn modelId="{999C585B-D6EC-4626-B8F8-114A69D6EBEA}" type="presParOf" srcId="{B878078F-9543-4A32-92B2-E1911EF58CAA}" destId="{EA7DD9DB-1266-44B5-AC19-352DB0069414}" srcOrd="4" destOrd="0" presId="urn:microsoft.com/office/officeart/2005/8/layout/radial1"/>
    <dgm:cxn modelId="{C8018F69-2A0F-401B-B8F4-F0534827234E}" type="presParOf" srcId="{B878078F-9543-4A32-92B2-E1911EF58CAA}" destId="{D692DE61-EA36-4D6F-A0D7-D4C7EB0D7BA7}" srcOrd="5" destOrd="0" presId="urn:microsoft.com/office/officeart/2005/8/layout/radial1"/>
    <dgm:cxn modelId="{F47937F6-48ED-4264-BA5C-56808C74C2D9}" type="presParOf" srcId="{D692DE61-EA36-4D6F-A0D7-D4C7EB0D7BA7}" destId="{D0FA71BB-7BE3-4FC9-A2FE-DDD3FCB5D903}" srcOrd="0" destOrd="0" presId="urn:microsoft.com/office/officeart/2005/8/layout/radial1"/>
    <dgm:cxn modelId="{B0606F8F-CFBC-4E29-A9CD-DE729CBBA053}" type="presParOf" srcId="{B878078F-9543-4A32-92B2-E1911EF58CAA}" destId="{3C59D553-09AA-4E09-A8CB-04F8C1BEF351}" srcOrd="6" destOrd="0" presId="urn:microsoft.com/office/officeart/2005/8/layout/radial1"/>
    <dgm:cxn modelId="{10430223-A010-4E22-9E2F-EC3FBBC0EDD2}" type="presParOf" srcId="{B878078F-9543-4A32-92B2-E1911EF58CAA}" destId="{ABC6ADEC-447B-4177-8D74-94740E758750}" srcOrd="7" destOrd="0" presId="urn:microsoft.com/office/officeart/2005/8/layout/radial1"/>
    <dgm:cxn modelId="{D240D363-4A3D-47AE-8125-6B560E5276B8}" type="presParOf" srcId="{ABC6ADEC-447B-4177-8D74-94740E758750}" destId="{99A472AC-3941-4CB7-96B2-9D9A0156DF17}" srcOrd="0" destOrd="0" presId="urn:microsoft.com/office/officeart/2005/8/layout/radial1"/>
    <dgm:cxn modelId="{5978DD5B-BA30-4986-B78F-F3A6C10CF019}" type="presParOf" srcId="{B878078F-9543-4A32-92B2-E1911EF58CAA}" destId="{CDF0FA5B-627E-454B-9368-646959286C0A}" srcOrd="8" destOrd="0" presId="urn:microsoft.com/office/officeart/2005/8/layout/radial1"/>
    <dgm:cxn modelId="{F5F7CE84-E818-4294-B6D6-2BD9191B9DD7}" type="presParOf" srcId="{B878078F-9543-4A32-92B2-E1911EF58CAA}" destId="{BD6EF9F5-99E8-4864-AF28-27F2E75122A6}" srcOrd="9" destOrd="0" presId="urn:microsoft.com/office/officeart/2005/8/layout/radial1"/>
    <dgm:cxn modelId="{79A0E058-7BB2-4C66-BC42-E6AE890F2D24}" type="presParOf" srcId="{BD6EF9F5-99E8-4864-AF28-27F2E75122A6}" destId="{5EA35AB6-2706-4912-B20F-206850634A27}" srcOrd="0" destOrd="0" presId="urn:microsoft.com/office/officeart/2005/8/layout/radial1"/>
    <dgm:cxn modelId="{6A2A2B04-7674-41D0-9991-1F334066910E}" type="presParOf" srcId="{B878078F-9543-4A32-92B2-E1911EF58CAA}" destId="{7FD482D2-C0F0-4AAD-81E0-9DB18C027C7C}" srcOrd="10" destOrd="0" presId="urn:microsoft.com/office/officeart/2005/8/layout/radial1"/>
    <dgm:cxn modelId="{CD80AF6F-208F-4B19-8915-1B1EDAABBC4F}" type="presParOf" srcId="{B878078F-9543-4A32-92B2-E1911EF58CAA}" destId="{5BCCEEC5-5619-4456-B22B-D7AC2F110BBD}" srcOrd="11" destOrd="0" presId="urn:microsoft.com/office/officeart/2005/8/layout/radial1"/>
    <dgm:cxn modelId="{595F902D-5538-4C2C-900D-19D579342B09}" type="presParOf" srcId="{5BCCEEC5-5619-4456-B22B-D7AC2F110BBD}" destId="{05E4B5F0-BE65-461B-AEEE-2D37B9FCDB17}" srcOrd="0" destOrd="0" presId="urn:microsoft.com/office/officeart/2005/8/layout/radial1"/>
    <dgm:cxn modelId="{3144970F-E99E-4ED8-80BE-046AF374805C}" type="presParOf" srcId="{B878078F-9543-4A32-92B2-E1911EF58CAA}" destId="{A664C9CC-4E1A-408F-B451-2B418516B3A9}" srcOrd="12" destOrd="0" presId="urn:microsoft.com/office/officeart/2005/8/layout/radial1"/>
    <dgm:cxn modelId="{C4E338A9-BEC8-4875-B6BA-4CCECA4E732B}" type="presParOf" srcId="{B878078F-9543-4A32-92B2-E1911EF58CAA}" destId="{72C6304E-BD5E-4320-8F5D-22138D1EA401}" srcOrd="13" destOrd="0" presId="urn:microsoft.com/office/officeart/2005/8/layout/radial1"/>
    <dgm:cxn modelId="{E296A0A1-D031-4872-BD97-6946078D3BC1}" type="presParOf" srcId="{72C6304E-BD5E-4320-8F5D-22138D1EA401}" destId="{78F97B03-9D87-4C7D-920B-2D28133F8C5B}" srcOrd="0" destOrd="0" presId="urn:microsoft.com/office/officeart/2005/8/layout/radial1"/>
    <dgm:cxn modelId="{24F22BEA-4D65-43A3-84CD-6A27C72FA359}" type="presParOf" srcId="{B878078F-9543-4A32-92B2-E1911EF58CAA}" destId="{9A2D9C93-BFF8-4C0A-98DC-E8D80ADB817F}" srcOrd="14" destOrd="0" presId="urn:microsoft.com/office/officeart/2005/8/layout/radial1"/>
    <dgm:cxn modelId="{E39F9546-D735-4E1E-AC0A-BC8E1F4DCA41}" type="presParOf" srcId="{B878078F-9543-4A32-92B2-E1911EF58CAA}" destId="{0A400728-F4E6-4964-B061-999304B23CE2}" srcOrd="15" destOrd="0" presId="urn:microsoft.com/office/officeart/2005/8/layout/radial1"/>
    <dgm:cxn modelId="{1B7E9EFE-FB21-4473-BB04-EDFC5ECDB51A}" type="presParOf" srcId="{0A400728-F4E6-4964-B061-999304B23CE2}" destId="{27000941-1D71-41DE-A767-3B886103B066}" srcOrd="0" destOrd="0" presId="urn:microsoft.com/office/officeart/2005/8/layout/radial1"/>
    <dgm:cxn modelId="{0B67D059-DC06-4805-9589-3D189C89D94B}" type="presParOf" srcId="{B878078F-9543-4A32-92B2-E1911EF58CAA}" destId="{61117383-471C-4075-8211-E06121D7F5C4}" srcOrd="1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pPr>
              <a:defRPr/>
            </a:pPr>
            <a:fld id="{4FFE4425-C09B-42E1-AA00-9F6AA3E57FA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4880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CF2A5E66-775F-4015-A0E1-DDE81E159B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868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CF2A5E66-775F-4015-A0E1-DDE81E159B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50614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CF2A5E66-775F-4015-A0E1-DDE81E159B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04437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CF2A5E66-775F-4015-A0E1-DDE81E159B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541406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CF2A5E66-775F-4015-A0E1-DDE81E159B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63016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A5C2013-81DA-4F2B-BBDE-30F92154B30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2743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132DC4-CAAB-4E6C-9538-A696C40DC08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3891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B12FB7-B955-45F3-B132-82FA420252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2822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1573ECB-3A52-46C0-B772-A3ABB5B5546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488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949735C0-BD7A-47C3-A7E8-26DA6B62637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0868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362E97CA-8F22-4977-BDC0-3DA1C1B4C59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8713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4F1B8F80-16FE-4EE0-92B7-541F0E73EE2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6541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21F850-C149-4ECB-9FF1-B963048426F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02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27BF7E-DF0A-4DF2-A283-5BFF4AEA77C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83811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AEC423-DBE2-4C5B-9C97-F590875B027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60869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3EBF08DD-B84B-41BE-84DA-CE0FFFF9953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9804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>
              <a:defRPr/>
            </a:pPr>
            <a:fld id="{CF2A5E66-775F-4015-A0E1-DDE81E159B1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133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  <p:sldLayoutId id="2147483908" r:id="rId11"/>
    <p:sldLayoutId id="2147483909" r:id="rId12"/>
    <p:sldLayoutId id="2147483910" r:id="rId13"/>
    <p:sldLayoutId id="2147483911" r:id="rId14"/>
    <p:sldLayoutId id="2147483912" r:id="rId15"/>
    <p:sldLayoutId id="2147483913" r:id="rId16"/>
    <p:sldLayoutId id="214748391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idx="1"/>
          </p:nvPr>
        </p:nvSpPr>
        <p:spPr>
          <a:xfrm>
            <a:off x="1475656" y="251839"/>
            <a:ext cx="6264275" cy="5256311"/>
          </a:xfrm>
        </p:spPr>
        <p:txBody>
          <a:bodyPr>
            <a:normAutofit/>
          </a:bodyPr>
          <a:lstStyle/>
          <a:p>
            <a:pPr algn="ctr" eaLnBrk="1" hangingPunct="1">
              <a:buFontTx/>
              <a:buNone/>
            </a:pPr>
            <a:r>
              <a:rPr lang="ru-RU" b="1" i="1" dirty="0" smtClean="0">
                <a:solidFill>
                  <a:srgbClr val="0057D6"/>
                </a:solidFill>
              </a:rPr>
              <a:t>   </a:t>
            </a:r>
          </a:p>
          <a:p>
            <a:pPr algn="ctr">
              <a:buNone/>
            </a:pPr>
            <a:r>
              <a:rPr lang="ru-RU" sz="2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дошкольное образовательное учреждение</a:t>
            </a:r>
            <a:br>
              <a:rPr lang="ru-RU" sz="2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детский сад №24</a:t>
            </a:r>
            <a:br>
              <a:rPr lang="ru-RU" sz="2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Кировского района Санкт-Петербурга</a:t>
            </a:r>
          </a:p>
          <a:p>
            <a:pPr algn="ctr" eaLnBrk="1" hangingPunct="1">
              <a:buFontTx/>
              <a:buNone/>
            </a:pPr>
            <a:endParaRPr lang="ru-RU" b="1" i="1" dirty="0" smtClean="0">
              <a:solidFill>
                <a:srgbClr val="0057D6"/>
              </a:solidFill>
            </a:endParaRPr>
          </a:p>
          <a:p>
            <a:pPr algn="ctr" eaLnBrk="1" hangingPunct="1">
              <a:buFontTx/>
              <a:buNone/>
            </a:pPr>
            <a:r>
              <a:rPr lang="ru-RU" sz="3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сенсорной   культуры детей раннего возраста через различные виды деятельности.</a:t>
            </a:r>
          </a:p>
        </p:txBody>
      </p:sp>
      <p:sp>
        <p:nvSpPr>
          <p:cNvPr id="8195" name="Rectangle 5"/>
          <p:cNvSpPr>
            <a:spLocks noChangeArrowheads="1"/>
          </p:cNvSpPr>
          <p:nvPr/>
        </p:nvSpPr>
        <p:spPr bwMode="auto">
          <a:xfrm>
            <a:off x="4140200" y="4652963"/>
            <a:ext cx="4427538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endParaRPr lang="ru-RU" sz="3200" b="1" u="none">
              <a:solidFill>
                <a:srgbClr val="0057D6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2699792" y="5661248"/>
            <a:ext cx="6264275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r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000" b="1" u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Мордовцева Мария</a:t>
            </a:r>
          </a:p>
          <a:p>
            <a:pPr marL="342900" indent="-342900" algn="r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000" b="1" i="0" u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Группа: «Гномики»</a:t>
            </a:r>
            <a:endParaRPr lang="ru-RU" sz="2000" i="0" u="none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33834"/>
            <a:ext cx="6589199" cy="1280890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 Знакомить детей с разными видами сенсорных предэталонов (большой, как дом; круглый, как мяч...) и эталонов цвета, формы и размера.</a:t>
            </a:r>
            <a:b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1700808"/>
            <a:ext cx="7632847" cy="4824536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цвета + черный и белый цвета;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 объемных  геометрических форм (шар, куб, кирпичик, крыша, цилиндр, конус);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геометрических форм (круг, квадрат, треугольник, овал, прямоугольник);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величины (большой, средний, маленький).</a:t>
            </a:r>
          </a:p>
          <a:p>
            <a:pPr>
              <a:buFont typeface="Arial" panose="020B0604020202020204" pitchFamily="34" charset="0"/>
              <a:buChar char="•"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5804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1350" y="188640"/>
            <a:ext cx="6589199" cy="1280890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 детей обобщённых способов обследования объектов. Сравнение, соотнесение, сличение, упорядочивание, группировка объектов между собой являются обобщёнными способами, формирующимися на этапе раннего детства и позволяющими успешно решать определённый круг задач на различение цвета, формы, величины.</a:t>
            </a:r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43608" y="3789040"/>
            <a:ext cx="1956986" cy="95105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0594" y="4240183"/>
            <a:ext cx="231668" cy="2438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20069" y="2469141"/>
            <a:ext cx="24386" cy="354208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44455" y="2472553"/>
            <a:ext cx="225572" cy="2438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63930" y="2263493"/>
            <a:ext cx="3328704" cy="59136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06313" y="3188387"/>
            <a:ext cx="225572" cy="2438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06313" y="4240182"/>
            <a:ext cx="225572" cy="2438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20069" y="4961279"/>
            <a:ext cx="225572" cy="24386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206313" y="5983426"/>
            <a:ext cx="225572" cy="2438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85966" y="2968480"/>
            <a:ext cx="3368527" cy="698429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431885" y="3894126"/>
            <a:ext cx="3322608" cy="68890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5640" y="4740097"/>
            <a:ext cx="3165939" cy="83650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431885" y="5576603"/>
            <a:ext cx="3322608" cy="65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469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8" name="Rectangle 4"/>
          <p:cNvSpPr>
            <a:spLocks noChangeArrowheads="1"/>
          </p:cNvSpPr>
          <p:nvPr/>
        </p:nvSpPr>
        <p:spPr bwMode="auto">
          <a:xfrm>
            <a:off x="0" y="-459432"/>
            <a:ext cx="8697913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marL="762000" indent="-762000">
              <a:defRPr/>
            </a:pPr>
            <a:r>
              <a:rPr lang="ru-RU" sz="2800" b="1" i="0" u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</a:t>
            </a:r>
          </a:p>
          <a:p>
            <a:pPr marL="762000" indent="-762000">
              <a:defRPr/>
            </a:pPr>
            <a:endParaRPr lang="ru-RU" sz="2800" b="1" i="0" u="none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762000" indent="-762000">
              <a:defRPr/>
            </a:pPr>
            <a:endParaRPr lang="ru-RU" sz="2800" b="1" i="0" u="none" dirty="0">
              <a:solidFill>
                <a:srgbClr val="00206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762000" indent="-762000" algn="ctr">
              <a:defRPr/>
            </a:pPr>
            <a:r>
              <a:rPr lang="ru-RU" sz="2000" b="1" i="0" u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 4</a:t>
            </a:r>
            <a:r>
              <a:rPr lang="ru-RU" sz="2000" b="1" i="0" u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. Поддерживать </a:t>
            </a:r>
            <a:r>
              <a:rPr lang="ru-RU" sz="2000" b="1" i="0" u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интерес ребёнка к совместной со взрослыми деятельности. Способствовать овладению ребёнком средствами и способами познания в самых разных видах типичной детской деятельности.</a:t>
            </a:r>
          </a:p>
        </p:txBody>
      </p:sp>
      <p:sp>
        <p:nvSpPr>
          <p:cNvPr id="2070" name="Rectangle 77"/>
          <p:cNvSpPr>
            <a:spLocks noChangeArrowheads="1"/>
          </p:cNvSpPr>
          <p:nvPr/>
        </p:nvSpPr>
        <p:spPr bwMode="auto">
          <a:xfrm>
            <a:off x="3492500" y="4149725"/>
            <a:ext cx="142875" cy="71438"/>
          </a:xfrm>
          <a:prstGeom prst="rect">
            <a:avLst/>
          </a:prstGeom>
          <a:solidFill>
            <a:srgbClr val="99CC00"/>
          </a:solidFill>
          <a:ln w="9525">
            <a:solidFill>
              <a:srgbClr val="99CC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437580945"/>
              </p:ext>
            </p:extLst>
          </p:nvPr>
        </p:nvGraphicFramePr>
        <p:xfrm>
          <a:off x="683568" y="1628800"/>
          <a:ext cx="8460432" cy="50629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395288" y="-9525"/>
            <a:ext cx="8351837" cy="187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sz="4400">
                <a:solidFill>
                  <a:srgbClr val="C00000"/>
                </a:solidFill>
              </a:rPr>
              <a:t>Примеры игр на сенсорное развитие</a:t>
            </a:r>
          </a:p>
          <a:p>
            <a:pPr algn="ctr"/>
            <a:r>
              <a:rPr lang="ru-RU" sz="2800">
                <a:solidFill>
                  <a:srgbClr val="C00000"/>
                </a:solidFill>
              </a:rPr>
              <a:t>(в различных видах совместной деятельности</a:t>
            </a:r>
            <a:r>
              <a:rPr lang="ru-RU" sz="2800">
                <a:solidFill>
                  <a:schemeClr val="bg2"/>
                </a:solidFill>
              </a:rPr>
              <a:t>)</a:t>
            </a:r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395288" y="2249488"/>
            <a:ext cx="822960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2000" i="0" u="none" dirty="0">
                <a:solidFill>
                  <a:srgbClr val="FF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</a:t>
            </a:r>
            <a:r>
              <a:rPr lang="ru-RU" sz="2000" i="0" u="none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Игра – универсальный способ воспитания и обучения маленького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000" i="0" u="none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ребёнка. Игры, развивающие сенсорное восприятие, очень нужны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000" i="0" u="none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малышу раннего возраста. Они приносят в жизнь ребёнка радость,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000" i="0" u="none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интерес, уверенность в себе и своих возможностях. 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000" i="0" u="none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 В раннем возрасте наглядно-действенный метод является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000" i="0" u="none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ведущим. Организуя игры с детьми, следует учитывать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000" i="0" u="none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следующую особенность: чем больше анализаторов (зрительный,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000" i="0" u="none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тактильный, слуховой, двигательный, обонятельный) участвуют в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000" i="0" u="none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восприятии, чем активнее ребенок, тем глубже впечатление и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000" i="0" u="none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прочнее запоминание, следовательно, выше качественный аспект 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2000" i="0" u="none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сенсорного воспитания, развития обучения.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88913"/>
            <a:ext cx="8229600" cy="1143000"/>
          </a:xfrm>
        </p:spPr>
        <p:txBody>
          <a:bodyPr/>
          <a:lstStyle/>
          <a:p>
            <a:pPr eaLnBrk="1" hangingPunct="1"/>
            <a:r>
              <a:rPr lang="ru-RU" sz="3200" i="1" u="sng" smtClean="0">
                <a:solidFill>
                  <a:srgbClr val="002060"/>
                </a:solidFill>
              </a:rPr>
              <a:t>Познавательно-исследовательская</a:t>
            </a:r>
            <a:br>
              <a:rPr lang="ru-RU" sz="3200" i="1" u="sng" smtClean="0">
                <a:solidFill>
                  <a:srgbClr val="002060"/>
                </a:solidFill>
              </a:rPr>
            </a:br>
            <a:r>
              <a:rPr lang="ru-RU" sz="3200" i="1" u="sng" smtClean="0">
                <a:solidFill>
                  <a:srgbClr val="002060"/>
                </a:solidFill>
              </a:rPr>
              <a:t>деятельность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idx="1"/>
          </p:nvPr>
        </p:nvSpPr>
        <p:spPr>
          <a:xfrm>
            <a:off x="611188" y="1298026"/>
            <a:ext cx="8516938" cy="5373216"/>
          </a:xfrm>
        </p:spPr>
        <p:txBody>
          <a:bodyPr>
            <a:normAutofit/>
          </a:bodyPr>
          <a:lstStyle/>
          <a:p>
            <a:pPr eaLnBrk="1" hangingPunct="1">
              <a:buFont typeface="Arial" panose="020B0604020202020204" pitchFamily="34" charset="0"/>
              <a:buChar char="•"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Наблюдения в природе и экспериментирование с природными материалами (шишки, каштаны, грецкие орехи, камешки, крупы....): </a:t>
            </a:r>
          </a:p>
          <a:p>
            <a:pPr eaLnBrk="1" hangingPunct="1">
              <a:buFontTx/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«Сравни листочки», «Чьи следы больше?», «Покормим зверюшек»,</a:t>
            </a:r>
          </a:p>
          <a:p>
            <a:pPr eaLnBrk="1" hangingPunct="1">
              <a:buFontTx/>
              <a:buNone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«Что выше куст или дерево?»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Игры – эксперименты с водой (наливаем, выливаем, кидаем в воду всё подряд, вылавливаем из воды, подкрашиваем, меняем температуру...)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Игры с песком, землёй и глиной: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Развивающие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предметами </a:t>
            </a:r>
          </a:p>
          <a:p>
            <a:pPr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(сборно-разборные игрушки,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матрёшки, пирамидки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объёмные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вкладыши,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коробки с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отверстиями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проталкивания и т.д.)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Дидактические игры для формирования представлений о цвете: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«Подбери по цвету», «Найди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пару»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Дидактические игры для формирования представлений о форме: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«Передай мяч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 «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Волшебный мешочек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EB8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147050" cy="4921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600" i="1" u="sng" smtClean="0">
                <a:solidFill>
                  <a:srgbClr val="0066FF"/>
                </a:solidFill>
              </a:rPr>
              <a:t>Продуктивная деятельность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1196752"/>
            <a:ext cx="8516938" cy="5328592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sz="2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игры в крупный и мелкий конструктор (пластмассовый, деревянный, мягкий...)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игры с развивающими кубиками «Сложи узор»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игры с мозаикой нескольких видов (по форме и величине)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игры со шнуровками</a:t>
            </a: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</a:t>
            </a: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Лепка</a:t>
            </a: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r>
              <a:rPr lang="ru-RU" sz="2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</a:t>
            </a: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</a:pPr>
            <a:endParaRPr lang="ru-RU" sz="2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ru-RU" sz="1600" dirty="0" smtClean="0"/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0F88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rgbClr val="FF0000"/>
                </a:solidFill>
              </a:rPr>
              <a:t> </a:t>
            </a:r>
            <a:r>
              <a:rPr lang="ru-RU" i="1" u="sng" smtClean="0">
                <a:solidFill>
                  <a:srgbClr val="FF0000"/>
                </a:solidFill>
              </a:rPr>
              <a:t>Игровая деятельность</a:t>
            </a:r>
            <a:endParaRPr lang="ru-RU" smtClean="0">
              <a:solidFill>
                <a:srgbClr val="FF0000"/>
              </a:solidFill>
            </a:endParaRPr>
          </a:p>
        </p:txBody>
      </p:sp>
      <p:sp>
        <p:nvSpPr>
          <p:cNvPr id="33796" name="Rectangle 7"/>
          <p:cNvSpPr>
            <a:spLocks noChangeArrowheads="1"/>
          </p:cNvSpPr>
          <p:nvPr/>
        </p:nvSpPr>
        <p:spPr bwMode="auto">
          <a:xfrm>
            <a:off x="250825" y="1341438"/>
            <a:ext cx="8229600" cy="4751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sz="2000" b="1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куклами, мишками, собачками:</a:t>
            </a:r>
          </a:p>
          <a:p>
            <a:pPr marL="342900" indent="-342900">
              <a:spcBef>
                <a:spcPct val="20000"/>
              </a:spcBef>
            </a:pPr>
            <a:r>
              <a:rPr lang="ru-RU" sz="2000" i="0" u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«</a:t>
            </a:r>
            <a:r>
              <a:rPr lang="ru-RU" sz="2000" i="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Катя угощает друзей</a:t>
            </a:r>
            <a:r>
              <a:rPr lang="ru-RU" sz="2000" i="0" u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2000" i="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Уложим куклу </a:t>
            </a:r>
            <a:r>
              <a:rPr lang="ru-RU" sz="2000" i="0" u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спать», «Купание </a:t>
            </a:r>
            <a:r>
              <a:rPr lang="ru-RU" sz="2000" i="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кукол</a:t>
            </a:r>
            <a:r>
              <a:rPr lang="ru-RU" sz="2000" i="0" u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2000" i="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Куклы собираются на прогулку</a:t>
            </a:r>
            <a:r>
              <a:rPr lang="ru-RU" sz="2000" i="0" u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2000" i="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Расчешу волосики</a:t>
            </a:r>
            <a:r>
              <a:rPr lang="ru-RU" sz="2000" i="0" u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sz="2000" b="1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машинками:</a:t>
            </a:r>
          </a:p>
          <a:p>
            <a:pPr>
              <a:spcBef>
                <a:spcPct val="20000"/>
              </a:spcBef>
            </a:pPr>
            <a:r>
              <a:rPr lang="ru-RU" sz="2000" i="0" u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«</a:t>
            </a:r>
            <a:r>
              <a:rPr lang="ru-RU" sz="2000" i="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Прокати по дорожке</a:t>
            </a:r>
            <a:r>
              <a:rPr lang="ru-RU" sz="2000" i="0" u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2000" i="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Поставь в гараж</a:t>
            </a:r>
            <a:r>
              <a:rPr lang="ru-RU" sz="2000" i="0" u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», «</a:t>
            </a:r>
            <a:r>
              <a:rPr lang="ru-RU" sz="2000" i="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Перевези мячи</a:t>
            </a:r>
            <a:r>
              <a:rPr lang="ru-RU" sz="2000" i="0" u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sz="2000" b="1" u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в доктора:</a:t>
            </a:r>
          </a:p>
          <a:p>
            <a:pPr>
              <a:spcBef>
                <a:spcPct val="20000"/>
              </a:spcBef>
            </a:pPr>
            <a:r>
              <a:rPr lang="ru-RU" sz="2000" b="1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u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000" i="0" u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«Вылечи куклу Аню»</a:t>
            </a: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sz="2000" b="1" u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в парикмахера:</a:t>
            </a:r>
          </a:p>
          <a:p>
            <a:pPr>
              <a:spcBef>
                <a:spcPct val="20000"/>
              </a:spcBef>
            </a:pPr>
            <a:r>
              <a:rPr lang="ru-RU" sz="2000" i="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i="0" u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«Сделай прическу кукле Свете»</a:t>
            </a:r>
          </a:p>
          <a:p>
            <a:pPr>
              <a:spcBef>
                <a:spcPct val="20000"/>
              </a:spcBef>
            </a:pPr>
            <a:endParaRPr lang="ru-RU" sz="2000" b="1" u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ru-RU" sz="2000" i="0" u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ct val="20000"/>
              </a:spcBef>
              <a:buFont typeface="Arial" panose="020B0604020202020204" pitchFamily="34" charset="0"/>
              <a:buChar char="•"/>
            </a:pPr>
            <a:endParaRPr lang="ru-RU" sz="2000" i="0" u="none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D2A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29611"/>
            <a:ext cx="8229600" cy="1143001"/>
          </a:xfrm>
        </p:spPr>
        <p:txBody>
          <a:bodyPr/>
          <a:lstStyle/>
          <a:p>
            <a:pPr eaLnBrk="1" hangingPunct="1"/>
            <a:r>
              <a:rPr lang="ru-RU" sz="3600" i="1" u="sng" dirty="0" smtClean="0">
                <a:solidFill>
                  <a:srgbClr val="CC3399"/>
                </a:solidFill>
              </a:rPr>
              <a:t>Двигательная деятельность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idx="1"/>
          </p:nvPr>
        </p:nvSpPr>
        <p:spPr>
          <a:xfrm>
            <a:off x="473653" y="1772816"/>
            <a:ext cx="8229600" cy="3528392"/>
          </a:xfrm>
        </p:spPr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крупногабаритными игрушками-двигателями (каталками, качалками, велосипедами, колясками)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Двигательные задания с использованием физкультурного оборудования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игры, имитационные упражнения, игры с мячами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Босохождение по «Дорожкам здоровья»</a:t>
            </a:r>
          </a:p>
        </p:txBody>
      </p:sp>
    </p:spTree>
  </p:cSld>
  <p:clrMapOvr>
    <a:masterClrMapping/>
  </p:clrMapOvr>
  <p:transition>
    <p:cover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EF9B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125413"/>
            <a:ext cx="8229600" cy="1143000"/>
          </a:xfrm>
        </p:spPr>
        <p:txBody>
          <a:bodyPr/>
          <a:lstStyle/>
          <a:p>
            <a:pPr eaLnBrk="1" hangingPunct="1"/>
            <a:r>
              <a:rPr lang="ru-RU" sz="3600" i="1" u="sng" dirty="0" smtClean="0">
                <a:solidFill>
                  <a:srgbClr val="50C08B"/>
                </a:solidFill>
              </a:rPr>
              <a:t>Коммуникативная деятельность</a:t>
            </a:r>
          </a:p>
        </p:txBody>
      </p:sp>
      <p:sp>
        <p:nvSpPr>
          <p:cNvPr id="35843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268413"/>
            <a:ext cx="8229600" cy="4248819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с мячом в кругу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руками с небольшим предметом (массажный мячик, грецкий орех, шестигранный карандаш)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Пальчиковые игры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«Чудесный мешочек» (один на всех, каждому свой)</a:t>
            </a:r>
          </a:p>
        </p:txBody>
      </p:sp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5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49213"/>
            <a:ext cx="3887787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i="1" u="sng" dirty="0">
                <a:solidFill>
                  <a:srgbClr val="99CC00"/>
                </a:solidFill>
              </a:rPr>
              <a:t>Музыкально-</a:t>
            </a:r>
            <a:br>
              <a:rPr lang="ru-RU" sz="2800" i="1" u="sng" dirty="0">
                <a:solidFill>
                  <a:srgbClr val="99CC00"/>
                </a:solidFill>
              </a:rPr>
            </a:br>
            <a:r>
              <a:rPr lang="ru-RU" sz="2800" i="1" u="sng" dirty="0">
                <a:solidFill>
                  <a:srgbClr val="99CC00"/>
                </a:solidFill>
              </a:rPr>
              <a:t>художественная</a:t>
            </a:r>
            <a:br>
              <a:rPr lang="ru-RU" sz="2800" i="1" u="sng" dirty="0">
                <a:solidFill>
                  <a:srgbClr val="99CC00"/>
                </a:solidFill>
              </a:rPr>
            </a:br>
            <a:r>
              <a:rPr lang="ru-RU" sz="2800" i="1" u="sng" dirty="0">
                <a:solidFill>
                  <a:srgbClr val="99CC00"/>
                </a:solidFill>
              </a:rPr>
              <a:t>деятельность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>
          <a:xfrm>
            <a:off x="179388" y="1484313"/>
            <a:ext cx="4392612" cy="3960911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1400" dirty="0" smtClean="0"/>
              <a:t>   </a:t>
            </a: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Игры на развитие фонематического слуха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Игры с различными музыкальными инструментами (бубен, барабан, погремушка)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Театрализованные игры (плоскостной, пальчиковой театры,  куклы бибабо)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Народная игрушка (ложки, свистульки)</a:t>
            </a:r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4932363" y="188913"/>
            <a:ext cx="388778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ru-RU" sz="2800">
                <a:solidFill>
                  <a:srgbClr val="800080"/>
                </a:solidFill>
              </a:rPr>
              <a:t>Чтение</a:t>
            </a:r>
            <a:br>
              <a:rPr lang="ru-RU" sz="2800">
                <a:solidFill>
                  <a:srgbClr val="800080"/>
                </a:solidFill>
              </a:rPr>
            </a:br>
            <a:r>
              <a:rPr lang="ru-RU" sz="2800">
                <a:solidFill>
                  <a:srgbClr val="800080"/>
                </a:solidFill>
              </a:rPr>
              <a:t>художественной</a:t>
            </a:r>
            <a:br>
              <a:rPr lang="ru-RU" sz="2800">
                <a:solidFill>
                  <a:srgbClr val="800080"/>
                </a:solidFill>
              </a:rPr>
            </a:br>
            <a:r>
              <a:rPr lang="ru-RU" sz="2800">
                <a:solidFill>
                  <a:srgbClr val="800080"/>
                </a:solidFill>
              </a:rPr>
              <a:t>литературы</a:t>
            </a:r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4878102" y="3357206"/>
            <a:ext cx="3887788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r>
              <a:rPr lang="ru-RU" sz="2800">
                <a:solidFill>
                  <a:srgbClr val="FF9900"/>
                </a:solidFill>
              </a:rPr>
              <a:t>Трудовая</a:t>
            </a:r>
            <a:br>
              <a:rPr lang="ru-RU" sz="2800">
                <a:solidFill>
                  <a:srgbClr val="FF9900"/>
                </a:solidFill>
              </a:rPr>
            </a:br>
            <a:r>
              <a:rPr lang="ru-RU" sz="2800">
                <a:solidFill>
                  <a:srgbClr val="FF9900"/>
                </a:solidFill>
              </a:rPr>
              <a:t>деятельность</a:t>
            </a:r>
          </a:p>
        </p:txBody>
      </p:sp>
      <p:sp>
        <p:nvSpPr>
          <p:cNvPr id="36870" name="Rectangle 6"/>
          <p:cNvSpPr>
            <a:spLocks noChangeArrowheads="1"/>
          </p:cNvSpPr>
          <p:nvPr/>
        </p:nvSpPr>
        <p:spPr bwMode="auto">
          <a:xfrm>
            <a:off x="4499992" y="1484313"/>
            <a:ext cx="4644008" cy="2520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85750" indent="-28575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sz="1600" i="0" u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Детские </a:t>
            </a:r>
            <a:r>
              <a:rPr lang="ru-RU" sz="1600" i="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песенки, потешки, стишки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1600" i="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(сопровождающие все другие виды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1600" i="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деятельности)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sz="1600" i="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Книжки из разных материалов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sz="1600" i="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Книжки с музыкальными эффектами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sz="1600" i="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Красочные книжки разных </a:t>
            </a:r>
            <a:r>
              <a:rPr lang="ru-RU" sz="1600" i="0" u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размеров</a:t>
            </a:r>
            <a:endParaRPr lang="ru-RU" sz="1600" i="0" u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871" name="Rectangle 7"/>
          <p:cNvSpPr>
            <a:spLocks noChangeArrowheads="1"/>
          </p:cNvSpPr>
          <p:nvPr/>
        </p:nvSpPr>
        <p:spPr bwMode="auto">
          <a:xfrm>
            <a:off x="4572000" y="4500563"/>
            <a:ext cx="3924300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sz="1600" i="0" u="none" dirty="0"/>
              <a:t>   </a:t>
            </a:r>
            <a:r>
              <a:rPr lang="ru-RU" sz="1800" i="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Трудовые поручения по сбору и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1800" i="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группировке по местам </a:t>
            </a:r>
            <a:r>
              <a:rPr lang="ru-RU" sz="1800" i="0" u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игрушек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 typeface="Arial" panose="020B0604020202020204" pitchFamily="34" charset="0"/>
              <a:buChar char="•"/>
            </a:pPr>
            <a:r>
              <a:rPr lang="ru-RU" sz="1800" i="0" u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1800" i="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Приведение в первоначальный </a:t>
            </a:r>
            <a:r>
              <a:rPr lang="ru-RU" sz="1800" i="0" u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 разобранных </a:t>
            </a:r>
            <a:r>
              <a:rPr lang="ru-RU" sz="1800" i="0" u="none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дидактических </a:t>
            </a:r>
            <a:r>
              <a:rPr lang="ru-RU" sz="1800" i="0" u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пособий</a:t>
            </a:r>
            <a:endParaRPr lang="ru-RU" sz="1800" i="0" u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bg>
      <p:bgPr>
        <a:gradFill rotWithShape="0">
          <a:gsLst>
            <a:gs pos="0">
              <a:srgbClr val="FFC44F"/>
            </a:gs>
            <a:gs pos="100000">
              <a:srgbClr val="FFFF99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251520" y="288925"/>
            <a:ext cx="8281988" cy="656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500" i="0" u="none" dirty="0">
                <a:solidFill>
                  <a:srgbClr val="800080"/>
                </a:solidFill>
                <a:latin typeface="Verdana" pitchFamily="34" charset="0"/>
              </a:rPr>
              <a:t> </a:t>
            </a:r>
            <a:r>
              <a:rPr lang="ru-RU" sz="2500" b="1" i="0" u="none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erdana" pitchFamily="34" charset="0"/>
              </a:rPr>
              <a:t>Одной из </a:t>
            </a:r>
            <a:r>
              <a:rPr lang="ru-RU" sz="2500" i="0" u="none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г</a:t>
            </a:r>
            <a:r>
              <a:rPr lang="ru-RU" sz="2500" i="0" u="none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лавных</a:t>
            </a:r>
            <a:r>
              <a:rPr lang="ru-RU" sz="2500" i="0" u="none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 </a:t>
            </a:r>
            <a:r>
              <a:rPr lang="ru-RU" sz="2500" i="0" u="none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составляющих </a:t>
            </a:r>
            <a:r>
              <a:rPr lang="ru-RU" sz="2500" i="0" u="none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полноценного развития детей в раннем возрасте является сенсорное развитие.</a:t>
            </a:r>
            <a:br>
              <a:rPr lang="ru-RU" sz="2500" i="0" u="none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</a:br>
            <a:endParaRPr lang="ru-RU" sz="2500" i="0" u="none" dirty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  <a:p>
            <a:pPr>
              <a:defRPr/>
            </a:pPr>
            <a:r>
              <a:rPr lang="ru-RU" sz="2500" i="0" u="none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Сенсорное воспитание, направленное на формирование полноценного восприятия окружающей действительности, служит основой познания мира, первой ступенью которого является чувственный опыт. </a:t>
            </a:r>
          </a:p>
          <a:p>
            <a:pPr>
              <a:defRPr/>
            </a:pPr>
            <a:endParaRPr lang="ru-RU" sz="2500" i="0" u="none" dirty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  <a:p>
            <a:pPr>
              <a:defRPr/>
            </a:pPr>
            <a:r>
              <a:rPr lang="ru-RU" sz="2500" i="0" u="none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Успешность умственного, физического, эстетического воспитания в значительной степени зависит  от уровня сенсорного развития детей, т. е. от того насколько совершенно ребенок слышит, </a:t>
            </a:r>
          </a:p>
          <a:p>
            <a:pPr>
              <a:defRPr/>
            </a:pPr>
            <a:r>
              <a:rPr lang="ru-RU" sz="2500" i="0" u="none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>видит, осязает окружающее.</a:t>
            </a:r>
            <a:r>
              <a:rPr lang="ru-RU" sz="2500" i="0" u="none" dirty="0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  <a:t/>
            </a:r>
            <a:br>
              <a:rPr lang="ru-RU" sz="2500" i="0" u="none" dirty="0">
                <a:solidFill>
                  <a:srgbClr val="80008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Verdana" pitchFamily="34" charset="0"/>
              </a:rPr>
            </a:br>
            <a:endParaRPr lang="ru-RU" sz="2500" i="0" u="none" dirty="0">
              <a:solidFill>
                <a:srgbClr val="80008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32656"/>
            <a:ext cx="3888432" cy="2916324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3520" y="332656"/>
            <a:ext cx="3888432" cy="29163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8" y="3429000"/>
            <a:ext cx="2484276" cy="331236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19872" y="3429000"/>
            <a:ext cx="2592288" cy="331236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4188" y="3429000"/>
            <a:ext cx="2447764" cy="3312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FFEBFA"/>
            </a:gs>
            <a:gs pos="30000">
              <a:srgbClr val="C4D6EB"/>
            </a:gs>
            <a:gs pos="60001">
              <a:srgbClr val="85C2FF"/>
            </a:gs>
            <a:gs pos="100000">
              <a:srgbClr val="5E9EFF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5" name="Rectangle 3"/>
          <p:cNvSpPr>
            <a:spLocks noGrp="1" noChangeArrowheads="1"/>
          </p:cNvSpPr>
          <p:nvPr>
            <p:ph idx="1"/>
          </p:nvPr>
        </p:nvSpPr>
        <p:spPr>
          <a:xfrm>
            <a:off x="1259632" y="2492896"/>
            <a:ext cx="7056438" cy="863600"/>
          </a:xfrm>
        </p:spPr>
        <p:txBody>
          <a:bodyPr>
            <a:normAutofit fontScale="925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Tx/>
              <a:buNone/>
              <a:defRPr/>
            </a:pPr>
            <a:r>
              <a:rPr lang="ru-RU" sz="4800" b="1" dirty="0">
                <a:solidFill>
                  <a:srgbClr val="0033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Спасибо за внимание.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44F"/>
            </a:gs>
            <a:gs pos="50000">
              <a:srgbClr val="FFFF99"/>
            </a:gs>
            <a:gs pos="100000">
              <a:srgbClr val="FFC44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490538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сенсорного воспитания</a:t>
            </a:r>
          </a:p>
        </p:txBody>
      </p:sp>
      <p:sp>
        <p:nvSpPr>
          <p:cNvPr id="99331" name="Rectangle 3"/>
          <p:cNvSpPr>
            <a:spLocks noGrp="1" noChangeArrowheads="1"/>
          </p:cNvSpPr>
          <p:nvPr>
            <p:ph idx="1"/>
          </p:nvPr>
        </p:nvSpPr>
        <p:spPr>
          <a:xfrm>
            <a:off x="971600" y="692696"/>
            <a:ext cx="8507413" cy="6048375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Сенсорное воспитание: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является основой для интеллектуального развития;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упорядочивает хаотичные представления ребенка, полученные при взаимодействии с внешним миром;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развивает наблюдательность;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готовит к реальной жизни; 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позитивно влияет на эстетическое чувство;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является основой для развития воображения;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развивает внимание;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дает ребенку возможность овладеть новыми способами предметно-познавательной деятельности;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обеспечивает усвоение сенсорных эталонов;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обеспечивает освоение навыков учебной деятельности;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влияет на расширение словарного запаса ребенка;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- влияет на развитие зрительной, слуховой, моторной, образной и др. видов памяти. </a:t>
            </a:r>
          </a:p>
          <a:p>
            <a:pPr eaLnBrk="1" hangingPunct="1">
              <a:lnSpc>
                <a:spcPct val="80000"/>
              </a:lnSpc>
            </a:pPr>
            <a:endParaRPr lang="ru-RU" sz="2400" dirty="0" smtClean="0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93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9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9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9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9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9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9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9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9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4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9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99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93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5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99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9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993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5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9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99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993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6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93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993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993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7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93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993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993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7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93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993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993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13000"/>
                            </p:stCondLst>
                            <p:childTnLst>
                              <p:par>
                                <p:cTn id="8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993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993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993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0" grpId="0"/>
      <p:bldP spid="9933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CC66"/>
            </a:gs>
            <a:gs pos="50000">
              <a:srgbClr val="FFFF99"/>
            </a:gs>
            <a:gs pos="100000">
              <a:srgbClr val="FFCC66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868362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Этапы сенсорного воспитания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683568" y="1340768"/>
            <a:ext cx="8280400" cy="2548199"/>
          </a:xfrm>
        </p:spPr>
        <p:txBody>
          <a:bodyPr>
            <a:normAutofit fontScale="62500" lnSpcReduction="20000"/>
          </a:bodyPr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3800" b="1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itchFamily="18" charset="0"/>
              </a:rPr>
              <a:t>І этап. </a:t>
            </a: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Использование приема наложения предметов друг на друга, сопоставление их по размеру, цвету, форме. Воспитатели учат детей обследовать предметы, например, беря в руки шар, учит их накладывать на него ладони сверху, округляя их и невольно уподобляя форме предмета. Другие игрушки, имеющие грани, дети захватывают уже по-другому. Они обхватывают их сбоку, кончики пальцев фиксируют грани, испытывают рабочую напряженность. Полые предметы дети берут иначе: они складывают пальцы щепотью и опускают в полое пространство игрушки.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sz="1200" b="1" dirty="0" smtClean="0"/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sz="1200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4077072"/>
            <a:ext cx="4946434" cy="2571336"/>
          </a:xfrm>
          <a:prstGeom prst="rect">
            <a:avLst/>
          </a:prstGeom>
        </p:spPr>
      </p:pic>
    </p:spTree>
  </p:cSld>
  <p:clrMapOvr>
    <a:masterClrMapping/>
  </p:clrMapOvr>
  <p:transition spd="slow">
    <p:cover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868362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Этапы сенсорного воспитания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052512"/>
            <a:ext cx="8229600" cy="302456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ru-RU" sz="1200" b="1" dirty="0" smtClean="0"/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ІІ этап.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Использование приема обследования предметов. Более совершенной становится координация движений руки под контролем глаза, что позволяет детям размещать элементы мозаики в гнездах панели, накладывать детали строительных наборов друг на друга, точно воздействовать предметом на другой предмет. Положение руки при обследовании предметов, фиксирующее их форму, осуществляется на основе зрительно-тактильно кинестетических связей. При этом возникает как бы снятие “слепка”: глаз учит руку – рука учит глаз.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8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4045775"/>
            <a:ext cx="4176464" cy="2675548"/>
          </a:xfrm>
          <a:prstGeom prst="rect">
            <a:avLst/>
          </a:prstGeom>
        </p:spPr>
      </p:pic>
    </p:spTree>
  </p:cSld>
  <p:clrMapOvr>
    <a:masterClrMapping/>
  </p:clrMapOvr>
  <p:transition spd="slow">
    <p:cover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868362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Этапы сенсорного воспитания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052513"/>
            <a:ext cx="8229600" cy="3096567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ru-RU" sz="1200" b="1" dirty="0" smtClean="0"/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ІІІ этап.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Использование приема на выделение отдельных свойств и сравнение предметов по указанному признаку, установление связи между ними. Дети вместе с воспитателями начинают устанавливать причинную зависимость наблюдаемых ими явлений: если не закрыть плотно часть матрешки, она развалится; если не надеть верхнюю часть пирамидки, кольца упадут со стержня. Происходит развитие процессов обобщения, на основе которого формируются понятия. Дети начинают выделять и обобщать качества, свойства предметов. Яблоко красное, флажок тоже красный, мяч и шарф красные.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2000" b="1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3653644"/>
            <a:ext cx="4032448" cy="3024336"/>
          </a:xfrm>
          <a:prstGeom prst="rect">
            <a:avLst/>
          </a:prstGeom>
        </p:spPr>
      </p:pic>
    </p:spTree>
  </p:cSld>
  <p:clrMapOvr>
    <a:masterClrMapping/>
  </p:clrMapOvr>
  <p:transition spd="slow">
    <p:cover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868362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Этапы сенсорного воспитания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052512"/>
            <a:ext cx="8229600" cy="4680744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ru-RU" sz="1200" b="1" dirty="0" smtClean="0"/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IV этап.</a:t>
            </a:r>
            <a:r>
              <a:rPr lang="ru-RU" sz="2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Использование экспериментирования в предметной деятельности. У детей раннего возраста на этом этапе изменяется отношение к своим действиям – они настойчиво добиваются результата, стремятся разделить предмет на части (разобрать пирамидку, матрешку). Производя эти действия, малыши исследуют предметы и свойства. Действия носят характер экспериментирования. Воспитатели, работающие в группах раннего возраста, продолжают учить детей соотносить форму и размер деталей с отверстием в коробке, цвет грибка с цветом столика, целенаправленно соотносить части или признаки между собой. Дети начинают устанавливать связь между действием и результатом, а чтобы получить удовлетворяющий их результат, учитывают ошибки и уточняют свои действия.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200" b="1" dirty="0" smtClean="0"/>
          </a:p>
        </p:txBody>
      </p:sp>
    </p:spTree>
  </p:cSld>
  <p:clrMapOvr>
    <a:masterClrMapping/>
  </p:clrMapOvr>
  <p:transition spd="slow">
    <p:cover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868362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>
                <a:solidFill>
                  <a:srgbClr val="66003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Этапы сенсорного воспитания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052512"/>
            <a:ext cx="8229600" cy="2952551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Tx/>
              <a:buNone/>
            </a:pPr>
            <a:endParaRPr lang="ru-RU" sz="1200" b="1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V этап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Использование в работе с малышами орудийных действий. Действия с кубиками постепенно превращаются в конструктивную деятельность. Дети не только воспроизводят показанные действия, сооружают постройки, но и пытаются сами строить знакомые предметы. Они начинают рисовать, лепить.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Действия с предметами-орудиями переносятся в другие виды деятельности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5789" y="3861048"/>
            <a:ext cx="3308598" cy="2771772"/>
          </a:xfrm>
          <a:prstGeom prst="rect">
            <a:avLst/>
          </a:prstGeom>
        </p:spPr>
      </p:pic>
    </p:spTree>
  </p:cSld>
  <p:clrMapOvr>
    <a:masterClrMapping/>
  </p:clrMapOvr>
  <p:transition spd="slow">
    <p:cover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78" y="11219"/>
            <a:ext cx="6589199" cy="12808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сенсорного развития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Основной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задачей сенсорного развития является создание условий для   формирования восприятия как начальной ступени познания окружающей действительности. С восприятия предметов и явлений начинается познание окружающего мира.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97845" y="1608295"/>
            <a:ext cx="7776863" cy="524970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восприятия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возрасте от 1-го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3-х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лет:</a:t>
            </a:r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  <a:buClrTx/>
              <a:buFont typeface="Arial" panose="020B0604020202020204" pitchFamily="34" charset="0"/>
              <a:buChar char="•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Восприятие формы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вид восприятия, доступный ребенку в младенческом возрасте до 1 года, он учится различать предметы прежде всего по форме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Восприятие цвета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  <a:buClrTx/>
              <a:buFont typeface="Arial" panose="020B0604020202020204" pitchFamily="34" charset="0"/>
              <a:buChar char="•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Восприятие величины 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Наиболее трудное для освоения свойство, поскольку каждый раз эталоном является другой предмет.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  <a:buClrTx/>
              <a:buFont typeface="Arial" panose="020B0604020202020204" pitchFamily="34" charset="0"/>
              <a:buChar char="•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Восприятие пространства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Формируется на основе опыта через движение, по мере развития двигательной сферы и речи (в словах закрепляются пространственные понятия). </a:t>
            </a: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  <a:buClrTx/>
              <a:buFont typeface="Arial" panose="020B0604020202020204" pitchFamily="34" charset="0"/>
              <a:buChar char="•"/>
            </a:pPr>
            <a:r>
              <a:rPr lang="ru-RU" sz="17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Восприятие сложных </a:t>
            </a:r>
            <a:r>
              <a:rPr lang="ru-RU" sz="17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явлений </a:t>
            </a:r>
            <a:r>
              <a:rPr lang="ru-RU" sz="17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действительности </a:t>
            </a: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согласованной работе с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интеллектуальными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процессами мышления, речи, памяти и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воображения)</a:t>
            </a:r>
            <a:endParaRPr lang="ru-RU" sz="1600" dirty="0">
              <a:solidFill>
                <a:schemeClr val="bg2">
                  <a:lumMod val="1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Восприятие времени</a:t>
            </a: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  <a:buClrTx/>
              <a:buFont typeface="Arial" panose="020B0604020202020204" pitchFamily="34" charset="0"/>
              <a:buChar char="•"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Восприятие особых свойств предметов и явлений </a:t>
            </a:r>
            <a:r>
              <a:rPr lang="ru-RU" sz="1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Объединение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ощущений от разных органов чувств: </a:t>
            </a:r>
            <a:r>
              <a:rPr lang="ru-RU" sz="1600" i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зрительных, вкусовых, обонятельных, осязательных и двигательных, слуховых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дают более правильное и разностороннее представление о любом предмете или явлении.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  <a:buClrTx/>
              <a:buFont typeface="Arial" panose="020B0604020202020204" pitchFamily="34" charset="0"/>
              <a:buChar char="•"/>
            </a:pPr>
            <a:r>
              <a:rPr lang="ru-RU" sz="16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Восприятие целостных предметов (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Главная задача восприятия, которая осуществляется благодаря комплексному объединению информации от всех видов восприятия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defTabSz="914400" fontAlgn="base">
              <a:spcBef>
                <a:spcPct val="0"/>
              </a:spcBef>
              <a:spcAft>
                <a:spcPct val="0"/>
              </a:spcAft>
              <a:buClrTx/>
              <a:buFont typeface="Arial" panose="020B0604020202020204" pitchFamily="34" charset="0"/>
              <a:buChar char="•"/>
            </a:pPr>
            <a:endParaRPr lang="ru-RU" sz="16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0941750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1615</TotalTime>
  <Words>1425</Words>
  <Application>Microsoft Office PowerPoint</Application>
  <PresentationFormat>Экран (4:3)</PresentationFormat>
  <Paragraphs>149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7" baseType="lpstr">
      <vt:lpstr>Arial</vt:lpstr>
      <vt:lpstr>Century Gothic</vt:lpstr>
      <vt:lpstr>Times New Roman</vt:lpstr>
      <vt:lpstr>Verdana</vt:lpstr>
      <vt:lpstr>Wingdings 3</vt:lpstr>
      <vt:lpstr>Легкий дым</vt:lpstr>
      <vt:lpstr>Презентация PowerPoint</vt:lpstr>
      <vt:lpstr>Презентация PowerPoint</vt:lpstr>
      <vt:lpstr>Значение сенсорного воспитания</vt:lpstr>
      <vt:lpstr>Этапы сенсорного воспитания</vt:lpstr>
      <vt:lpstr>Этапы сенсорного воспитания</vt:lpstr>
      <vt:lpstr>Этапы сенсорного воспитания</vt:lpstr>
      <vt:lpstr>Этапы сенсорного воспитания</vt:lpstr>
      <vt:lpstr>Этапы сенсорного воспитания</vt:lpstr>
      <vt:lpstr>Задачи сенсорного развития 1. Основной задачей сенсорного развития является создание условий для   формирования восприятия как начальной ступени познания окружающей действительности. С восприятия предметов и явлений начинается познание окружающего мира.  </vt:lpstr>
      <vt:lpstr>2. Знакомить детей с разными видами сенсорных предэталонов (большой, как дом; круглый, как мяч...) и эталонов цвета, формы и размера. </vt:lpstr>
      <vt:lpstr>3. Формирование у детей обобщённых способов обследования объектов. Сравнение, соотнесение, сличение, упорядочивание, группировка объектов между собой являются обобщёнными способами, формирующимися на этапе раннего детства и позволяющими успешно решать определённый круг задач на различение цвета, формы, величины. </vt:lpstr>
      <vt:lpstr>Презентация PowerPoint</vt:lpstr>
      <vt:lpstr>Презентация PowerPoint</vt:lpstr>
      <vt:lpstr>Познавательно-исследовательская деятельность</vt:lpstr>
      <vt:lpstr>Продуктивная деятельность</vt:lpstr>
      <vt:lpstr> Игровая деятельность</vt:lpstr>
      <vt:lpstr>Двигательная деятельность</vt:lpstr>
      <vt:lpstr>Коммуникативная деятельность</vt:lpstr>
      <vt:lpstr>Музыкально- художественная деятельность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маша</dc:creator>
  <cp:lastModifiedBy>Admin</cp:lastModifiedBy>
  <cp:revision>194</cp:revision>
  <dcterms:created xsi:type="dcterms:W3CDTF">2012-01-05T16:41:56Z</dcterms:created>
  <dcterms:modified xsi:type="dcterms:W3CDTF">2021-06-19T08:59:11Z</dcterms:modified>
</cp:coreProperties>
</file>