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7" r:id="rId12"/>
    <p:sldId id="261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11600" cy="6864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82426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882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10356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13807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58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48903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80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43009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327" y="0"/>
            <a:ext cx="9252520" cy="6826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5509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49848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09319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925" y="0"/>
            <a:ext cx="5454149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68610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289" y="0"/>
            <a:ext cx="5821422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74253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087" y="0"/>
            <a:ext cx="6566297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7927695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antoshkinaanna47@gmail.com</cp:lastModifiedBy>
  <cp:revision>8</cp:revision>
  <dcterms:created xsi:type="dcterms:W3CDTF">2019-10-30T23:08:40Z</dcterms:created>
  <dcterms:modified xsi:type="dcterms:W3CDTF">2021-06-19T18:33:44Z</dcterms:modified>
</cp:coreProperties>
</file>