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56" r:id="rId2"/>
    <p:sldId id="27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003399"/>
    <a:srgbClr val="0033CC"/>
    <a:srgbClr val="0066CC"/>
    <a:srgbClr val="0000FF"/>
    <a:srgbClr val="009900"/>
    <a:srgbClr val="339933"/>
    <a:srgbClr val="00CC00"/>
    <a:srgbClr val="CC0099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AA75A7-5B7F-42E5-95FC-78EAF8202D5B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0BF576-FE61-4B1A-B203-9F1CDE4BDE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255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6542C4D-2FF4-49CF-A024-2F40F6AD2E2F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2.jpe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3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61175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5610" y="-387424"/>
            <a:ext cx="10713665" cy="7817007"/>
          </a:xfrm>
          <a:prstGeom prst="rect">
            <a:avLst/>
          </a:prstGeom>
          <a:effectLst>
            <a:glow rad="1905000">
              <a:schemeClr val="bg1">
                <a:alpha val="99000"/>
              </a:schemeClr>
            </a:glow>
            <a:softEdge rad="1270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776754" y="81082"/>
            <a:ext cx="7340471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6000" b="1" spc="50" dirty="0" smtClean="0">
                <a:ln w="11430"/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you allergic </a:t>
            </a:r>
          </a:p>
          <a:p>
            <a:r>
              <a:rPr lang="en-US" sz="6000" b="1" spc="50" dirty="0" smtClean="0">
                <a:ln w="11430"/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anything</a:t>
            </a:r>
            <a:r>
              <a:rPr lang="en-US" sz="6000" b="1" spc="50" dirty="0" smtClean="0">
                <a:ln w="11430"/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n-US" sz="6000" b="1" cap="none" spc="50" dirty="0" smtClean="0">
              <a:ln w="11430"/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6000" b="1" cap="none" spc="50" dirty="0" smtClean="0">
                <a:ln w="1143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291" y="1772889"/>
            <a:ext cx="5298044" cy="3536615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539" y="2895246"/>
            <a:ext cx="3920103" cy="35960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259632" y="5309503"/>
            <a:ext cx="2316660" cy="75405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300" b="1" dirty="0" smtClean="0">
                <a:ln/>
                <a:solidFill>
                  <a:srgbClr val="003399"/>
                </a:solidFill>
              </a:rPr>
              <a:t>allergy</a:t>
            </a:r>
            <a:endParaRPr lang="ru-RU" sz="4300" b="1" cap="none" spc="0" dirty="0">
              <a:ln/>
              <a:solidFill>
                <a:srgbClr val="00339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4637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9" descr="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34605" y="0"/>
            <a:ext cx="9144000" cy="6861175"/>
          </a:xfr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666" y="101108"/>
            <a:ext cx="4427558" cy="29464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85" y="3785551"/>
            <a:ext cx="2293545" cy="2293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09" y="101109"/>
            <a:ext cx="3708160" cy="2660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3" name="Rectangle 11"/>
          <p:cNvSpPr>
            <a:spLocks noGrp="1" noChangeArrowheads="1"/>
          </p:cNvSpPr>
          <p:nvPr>
            <p:ph type="title"/>
          </p:nvPr>
        </p:nvSpPr>
        <p:spPr>
          <a:xfrm>
            <a:off x="221930" y="5589240"/>
            <a:ext cx="8183880" cy="105156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8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rgbClr val="009900"/>
                </a:solidFill>
              </a:rPr>
              <a:t> </a:t>
            </a:r>
            <a:br>
              <a:rPr lang="en-US" sz="4800" dirty="0" smtClean="0">
                <a:solidFill>
                  <a:srgbClr val="009900"/>
                </a:solidFill>
              </a:rPr>
            </a:br>
            <a:r>
              <a:rPr lang="en-US" sz="4800" dirty="0">
                <a:solidFill>
                  <a:srgbClr val="009900"/>
                </a:solidFill>
              </a:rPr>
              <a:t/>
            </a:r>
            <a:br>
              <a:rPr lang="en-US" sz="4800" dirty="0">
                <a:solidFill>
                  <a:srgbClr val="009900"/>
                </a:solidFill>
              </a:rPr>
            </a:br>
            <a:r>
              <a:rPr lang="en-US" sz="4800" dirty="0" smtClean="0">
                <a:solidFill>
                  <a:srgbClr val="009900"/>
                </a:solidFill>
              </a:rPr>
              <a:t/>
            </a:r>
            <a:br>
              <a:rPr lang="en-US" sz="4800" dirty="0" smtClean="0">
                <a:solidFill>
                  <a:srgbClr val="009900"/>
                </a:solidFill>
              </a:rPr>
            </a:br>
            <a:r>
              <a:rPr lang="en-US" sz="4800" dirty="0">
                <a:solidFill>
                  <a:srgbClr val="009900"/>
                </a:solidFill>
              </a:rPr>
              <a:t/>
            </a:r>
            <a:br>
              <a:rPr lang="en-US" sz="4800" dirty="0">
                <a:solidFill>
                  <a:srgbClr val="009900"/>
                </a:solidFill>
              </a:rPr>
            </a:br>
            <a:endParaRPr lang="ru-RU" sz="2400" dirty="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412788" y="3016110"/>
            <a:ext cx="23823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4400" b="1" dirty="0" smtClean="0">
                <a:ln/>
                <a:solidFill>
                  <a:srgbClr val="008080"/>
                </a:solidFill>
              </a:rPr>
              <a:t>to pets</a:t>
            </a:r>
            <a:endParaRPr lang="ru-RU" sz="4400" b="1" dirty="0">
              <a:ln/>
              <a:solidFill>
                <a:srgbClr val="00808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7268" y="2738944"/>
            <a:ext cx="326724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4000" b="1" dirty="0" smtClean="0">
                <a:ln/>
                <a:solidFill>
                  <a:srgbClr val="008080"/>
                </a:solidFill>
              </a:rPr>
              <a:t> </a:t>
            </a:r>
            <a:r>
              <a:rPr lang="en-US" sz="4000" b="1" dirty="0" smtClean="0">
                <a:ln/>
                <a:solidFill>
                  <a:srgbClr val="008080"/>
                </a:solidFill>
              </a:rPr>
              <a:t>to flowers</a:t>
            </a:r>
            <a:endParaRPr lang="ru-RU" sz="4000" b="1" dirty="0" smtClean="0">
              <a:ln/>
              <a:solidFill>
                <a:srgbClr val="00808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2557" y="5997337"/>
            <a:ext cx="23920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/>
                <a:solidFill>
                  <a:srgbClr val="008080"/>
                </a:solidFill>
              </a:rPr>
              <a:t>to fruit</a:t>
            </a:r>
            <a:endParaRPr lang="ru-RU" sz="4400" b="1" u="sng" dirty="0">
              <a:ln/>
              <a:solidFill>
                <a:srgbClr val="00808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894770"/>
            <a:ext cx="3607262" cy="2075105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3203848" y="5969875"/>
            <a:ext cx="240963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/>
                <a:solidFill>
                  <a:srgbClr val="008080"/>
                </a:solidFill>
              </a:rPr>
              <a:t>to dust</a:t>
            </a:r>
            <a:endParaRPr lang="ru-RU" sz="4400" b="1" dirty="0">
              <a:ln/>
              <a:solidFill>
                <a:srgbClr val="00808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68827" y="4006562"/>
            <a:ext cx="2292350" cy="18503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5948841" y="6008142"/>
            <a:ext cx="324960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/>
                <a:solidFill>
                  <a:srgbClr val="008080"/>
                </a:solidFill>
              </a:rPr>
              <a:t>to insects</a:t>
            </a:r>
            <a:endParaRPr lang="ru-RU" sz="4400" b="1" dirty="0">
              <a:ln/>
              <a:solidFill>
                <a:srgbClr val="0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398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9" grpId="1"/>
      <p:bldP spid="11" grpId="0"/>
      <p:bldP spid="15" grpId="0"/>
      <p:bldP spid="1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1691</TotalTime>
  <Words>19</Words>
  <Application>Microsoft Office PowerPoint</Application>
  <PresentationFormat>Экран (4:3)</PresentationFormat>
  <Paragraphs>10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Аспект</vt:lpstr>
      <vt:lpstr>Презентация PowerPoint</vt:lpstr>
      <vt:lpstr>     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MARIA</cp:lastModifiedBy>
  <cp:revision>66</cp:revision>
  <dcterms:created xsi:type="dcterms:W3CDTF">2013-02-04T15:54:48Z</dcterms:created>
  <dcterms:modified xsi:type="dcterms:W3CDTF">2016-03-28T12:23:07Z</dcterms:modified>
</cp:coreProperties>
</file>