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Честное слово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Л. Пантелеев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89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наизусть стихотворений       </a:t>
            </a:r>
            <a:br>
              <a:rPr lang="ru-RU" dirty="0" smtClean="0"/>
            </a:br>
            <a:r>
              <a:rPr lang="ru-RU" dirty="0" smtClean="0"/>
              <a:t>С. Я. Маршака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273209"/>
              </p:ext>
            </p:extLst>
          </p:nvPr>
        </p:nvGraphicFramePr>
        <p:xfrm>
          <a:off x="677863" y="2160588"/>
          <a:ext cx="9389680" cy="320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420"/>
                <a:gridCol w="2347420"/>
                <a:gridCol w="2347420"/>
                <a:gridCol w="2347420"/>
              </a:tblGrid>
              <a:tr h="801735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17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17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17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079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Составьте слова</a:t>
            </a:r>
            <a:endParaRPr lang="ru-RU" sz="4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64757"/>
              </p:ext>
            </p:extLst>
          </p:nvPr>
        </p:nvGraphicFramePr>
        <p:xfrm>
          <a:off x="677334" y="1930401"/>
          <a:ext cx="8596841" cy="3724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841"/>
              </a:tblGrid>
              <a:tr h="22549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</a:rPr>
                        <a:t>ОБОРДАТ   ВИЧОТЫЗТЬОВС   ВЖИЛСЬТО    НССЕТЬЧТО</a:t>
                      </a:r>
                      <a:endParaRPr lang="ru-RU" sz="5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1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88102"/>
              </p:ext>
            </p:extLst>
          </p:nvPr>
        </p:nvGraphicFramePr>
        <p:xfrm>
          <a:off x="668868" y="2377440"/>
          <a:ext cx="8082089" cy="26705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82089"/>
              </a:tblGrid>
              <a:tr h="267052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effectLst/>
                        </a:rPr>
                        <a:t>Ч</a:t>
                      </a:r>
                      <a:r>
                        <a:rPr lang="en-US" sz="4800" b="1" dirty="0">
                          <a:effectLst/>
                        </a:rPr>
                        <a:t>F</a:t>
                      </a:r>
                      <a:r>
                        <a:rPr lang="ru-RU" sz="4800" b="1" dirty="0">
                          <a:effectLst/>
                        </a:rPr>
                        <a:t>ЕСТН</a:t>
                      </a:r>
                      <a:r>
                        <a:rPr lang="en-US" sz="4800" b="1" dirty="0">
                          <a:effectLst/>
                        </a:rPr>
                        <a:t>DSIL</a:t>
                      </a:r>
                      <a:r>
                        <a:rPr lang="ru-RU" sz="4800" b="1" dirty="0">
                          <a:effectLst/>
                        </a:rPr>
                        <a:t>Н</a:t>
                      </a:r>
                      <a:r>
                        <a:rPr lang="en-US" sz="4800" b="1" dirty="0">
                          <a:effectLst/>
                        </a:rPr>
                        <a:t>R</a:t>
                      </a:r>
                      <a:r>
                        <a:rPr lang="ru-RU" sz="4800" b="1" dirty="0">
                          <a:effectLst/>
                        </a:rPr>
                        <a:t>ОЕ</a:t>
                      </a:r>
                      <a:endParaRPr lang="ru-RU" sz="4400" b="1" dirty="0">
                        <a:effectLst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dirty="0">
                          <a:effectLst/>
                        </a:rPr>
                        <a:t>С</a:t>
                      </a:r>
                      <a:r>
                        <a:rPr lang="en-US" sz="4800" b="1" dirty="0">
                          <a:effectLst/>
                        </a:rPr>
                        <a:t>WZ</a:t>
                      </a:r>
                      <a:r>
                        <a:rPr lang="ru-RU" sz="4800" b="1" dirty="0">
                          <a:effectLst/>
                        </a:rPr>
                        <a:t>ЛО</a:t>
                      </a:r>
                      <a:r>
                        <a:rPr lang="en-US" sz="4800" b="1" dirty="0">
                          <a:effectLst/>
                        </a:rPr>
                        <a:t>G</a:t>
                      </a:r>
                      <a:r>
                        <a:rPr lang="ru-RU" sz="4800" b="1" dirty="0">
                          <a:effectLst/>
                        </a:rPr>
                        <a:t>ВО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35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Леонид Пантелеев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409" y="1790770"/>
            <a:ext cx="3659715" cy="4802054"/>
          </a:xfrm>
        </p:spPr>
      </p:pic>
    </p:spTree>
    <p:extLst>
      <p:ext uri="{BB962C8B-B14F-4D97-AF65-F5344CB8AC3E}">
        <p14:creationId xmlns:p14="http://schemas.microsoft.com/office/powerpoint/2010/main" val="324154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Колесо баланса.</a:t>
            </a:r>
            <a:endParaRPr lang="ru-RU" dirty="0"/>
          </a:p>
        </p:txBody>
      </p:sp>
      <p:pic>
        <p:nvPicPr>
          <p:cNvPr id="4" name="Объект 3" descr="https://bookz.ru/authors/plotnickaa-larisa/kak-sdel_749/i_01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170" y="2160588"/>
            <a:ext cx="3867697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416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Честь – </a:t>
            </a:r>
            <a:r>
              <a:rPr lang="ru-RU" sz="4800" i="1" dirty="0"/>
              <a:t>достойное уважения и гордости моральное качество человека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17033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70389925"/>
              </p:ext>
            </p:extLst>
          </p:nvPr>
        </p:nvGraphicFramePr>
        <p:xfrm>
          <a:off x="677863" y="1930400"/>
          <a:ext cx="4183062" cy="4342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3062"/>
              </a:tblGrid>
              <a:tr h="4342384"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590" algn="l"/>
                        </a:tabLst>
                      </a:pPr>
                      <a:r>
                        <a:rPr lang="ru-RU" sz="2400" dirty="0">
                          <a:effectLst/>
                        </a:rPr>
                        <a:t>Помещение для сторожа - …</a:t>
                      </a:r>
                      <a:endParaRPr lang="ru-RU" sz="2000" dirty="0">
                        <a:effectLst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590" algn="l"/>
                        </a:tabLst>
                      </a:pPr>
                      <a:r>
                        <a:rPr lang="ru-RU" sz="2400" dirty="0">
                          <a:effectLst/>
                        </a:rPr>
                        <a:t>Военнослужащий, стоящий на посту, на часах - …</a:t>
                      </a:r>
                      <a:endParaRPr lang="ru-RU" sz="2000" dirty="0">
                        <a:effectLst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effectLst/>
                        </a:rPr>
                        <a:t>Не находя утешения - …</a:t>
                      </a:r>
                      <a:endParaRPr lang="ru-RU" sz="2000" dirty="0">
                        <a:effectLst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590" algn="l"/>
                        </a:tabLst>
                      </a:pPr>
                      <a:r>
                        <a:rPr lang="ru-RU" sz="2400" dirty="0">
                          <a:effectLst/>
                        </a:rPr>
                        <a:t>Воинское подразделение, несущее охрану кого-чего-либо - …</a:t>
                      </a:r>
                      <a:endParaRPr lang="ru-RU" sz="2000" dirty="0">
                        <a:effectLst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effectLst/>
                        </a:rPr>
                        <a:t>Ни с чем - …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20" marR="55620" marT="0" marB="0"/>
                </a:tc>
              </a:tr>
            </a:tbl>
          </a:graphicData>
        </a:graphic>
      </p:graphicFrame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89970" y="1930400"/>
            <a:ext cx="4184034" cy="442467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69294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75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Честное слово</vt:lpstr>
      <vt:lpstr>Чтение наизусть стихотворений        С. Я. Маршака</vt:lpstr>
      <vt:lpstr>Составьте слова</vt:lpstr>
      <vt:lpstr>Презентация PowerPoint</vt:lpstr>
      <vt:lpstr>Леонид Пантелеев </vt:lpstr>
      <vt:lpstr>Колесо баланса.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Честное слово</dc:title>
  <dc:creator>Юзверь</dc:creator>
  <cp:lastModifiedBy>Юзверь</cp:lastModifiedBy>
  <cp:revision>3</cp:revision>
  <dcterms:created xsi:type="dcterms:W3CDTF">2019-03-13T17:44:39Z</dcterms:created>
  <dcterms:modified xsi:type="dcterms:W3CDTF">2019-03-13T18:18:51Z</dcterms:modified>
</cp:coreProperties>
</file>