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9" r:id="rId4"/>
    <p:sldId id="260" r:id="rId5"/>
    <p:sldId id="265" r:id="rId6"/>
    <p:sldId id="264" r:id="rId7"/>
    <p:sldId id="263" r:id="rId8"/>
    <p:sldId id="262" r:id="rId9"/>
    <p:sldId id="266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672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26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39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065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61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61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5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44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97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6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2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C6198-5771-4D85-831B-7726F4F95E9C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231A3-86EC-4503-9C71-2C4E6905F6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6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Занятие «Космическое путешествие» (для детей старшего и подготовительного возраста с диагнозом ФНР)</a:t>
            </a:r>
            <a:endParaRPr lang="ru-RU" sz="2800" dirty="0"/>
          </a:p>
        </p:txBody>
      </p:sp>
      <p:pic>
        <p:nvPicPr>
          <p:cNvPr id="1026" name="Picture 2" descr="C:\Users\Admin\Desktop\775403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51720" y="1719263"/>
            <a:ext cx="5040559" cy="44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8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pic>
        <p:nvPicPr>
          <p:cNvPr id="2050" name="Picture 2" descr="C:\Users\Admin\Desktop\depositphotos_12584013-stock-photo-space-k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1772816"/>
            <a:ext cx="667141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56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Луна</a:t>
            </a:r>
            <a:endParaRPr lang="ru-RU" dirty="0"/>
          </a:p>
        </p:txBody>
      </p:sp>
      <p:pic>
        <p:nvPicPr>
          <p:cNvPr id="1026" name="Picture 2" descr="C:\Users\Admin\AppData\Local\Microsoft\Windows\Temporary Internet Files\Content.IE5\0AV2C1LQ\Full_Moon_Luc_Viatour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9678" y="1600200"/>
            <a:ext cx="44846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12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ептун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AppData\Local\Microsoft\Windows\Temporary Internet Files\Content.IE5\MX49JUE8\Neptun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49685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16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емля</a:t>
            </a:r>
            <a:endParaRPr lang="ru-RU" dirty="0"/>
          </a:p>
        </p:txBody>
      </p:sp>
      <p:pic>
        <p:nvPicPr>
          <p:cNvPr id="4098" name="Picture 2" descr="C:\Users\Admin\AppData\Local\Microsoft\Windows\Temporary Internet Files\Content.IE5\0AV2C1LQ\earth_PNG11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753" y="1600200"/>
            <a:ext cx="453049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16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Сатурн</a:t>
            </a:r>
            <a:endParaRPr lang="ru-RU" dirty="0"/>
          </a:p>
        </p:txBody>
      </p:sp>
      <p:pic>
        <p:nvPicPr>
          <p:cNvPr id="6146" name="Picture 2" descr="C:\Users\Admin\AppData\Local\Microsoft\Windows\Temporary Internet Files\Content.IE5\GX4OJJVG\Saturn_false_color_Voyager-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9946" y="1600200"/>
            <a:ext cx="58241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2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Марс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Admin\AppData\Local\Microsoft\Windows\Temporary Internet Files\Content.IE5\0AV2C1LQ\3D_Mars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46085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24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dmin\AppData\Local\Microsoft\Windows\Temporary Internet Files\Content.IE5\EVTATI9E\Proton_Zvezda_crop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7452" y="380047"/>
            <a:ext cx="4189095" cy="609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43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AppData\Local\Microsoft\Windows\Temporary Internet Files\Content.IE5\MX49JUE8\telescope-vector-files[1]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503694"/>
            <a:ext cx="4392488" cy="451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71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dmin\AppData\Local\Microsoft\Windows\Temporary Internet Files\Content.IE5\GX4OJJVG\493785018_1436c1320b_z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787" y="1047750"/>
            <a:ext cx="3400425" cy="50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1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Занятие «Космическое путешествие» (для детей старшего и подготовительного возраста с диагнозом ФНР)</vt:lpstr>
      <vt:lpstr>Луна</vt:lpstr>
      <vt:lpstr>Нептун</vt:lpstr>
      <vt:lpstr>Земля</vt:lpstr>
      <vt:lpstr>Сатурн</vt:lpstr>
      <vt:lpstr>Марс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луна</dc:title>
  <dc:creator>Admin</dc:creator>
  <cp:lastModifiedBy>Admin</cp:lastModifiedBy>
  <cp:revision>7</cp:revision>
  <dcterms:created xsi:type="dcterms:W3CDTF">2019-04-08T06:35:22Z</dcterms:created>
  <dcterms:modified xsi:type="dcterms:W3CDTF">2021-06-20T12:51:54Z</dcterms:modified>
</cp:coreProperties>
</file>