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0" autoAdjust="0"/>
    <p:restoredTop sz="94701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3EBF1-3A3C-4315-B151-1FDEA1B95F93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6C83A-3982-437D-9E62-1057C99D3F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C83A-3982-437D-9E62-1057C99D3F5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Лето К середине лета одуванчики отцветают, и семена –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парашютики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ветром разносятся далеко вокруг.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C83A-3982-437D-9E62-1057C99D3F5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Облачность, осадки Стоит набежать облачку или пойти дождику, как цветы одуванчика закрываются.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C83A-3982-437D-9E62-1057C99D3F5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Осень А к концу лета одуванчик отцвел, листва его увяла.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C83A-3982-437D-9E62-1057C99D3F5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Зима К тому времени как на землю ляжет первый снег от одуванчика останется один корень, сильный и толстый. Чем толще корень, тем легче зимовать одуванчику. Ну совсем как медведю.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16C83A-3982-437D-9E62-1057C99D3F5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вс 20.06.21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«ОДУВАНЧИК»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724786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Т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роения одуванчика Цветок Стебель Лист Корень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673015" cy="5754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28600"/>
          </a:xfrm>
        </p:spPr>
        <p:txBody>
          <a:bodyPr/>
          <a:lstStyle/>
          <a:p>
            <a:pPr algn="ct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Одува́нчик</a:t>
            </a:r>
            <a:endParaRPr lang="ru-RU" dirty="0"/>
          </a:p>
        </p:txBody>
      </p:sp>
      <p:pic>
        <p:nvPicPr>
          <p:cNvPr id="5" name="Рисунок 4" descr="Taraxacum_officinale_-_Köhler–s_Medizinal-Pflanzen-13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60648"/>
            <a:ext cx="4248472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59632" y="5229200"/>
            <a:ext cx="7056784" cy="1440160"/>
          </a:xfrm>
        </p:spPr>
        <p:txBody>
          <a:bodyPr>
            <a:normAutofit/>
          </a:bodyPr>
          <a:lstStyle/>
          <a:p>
            <a:r>
              <a:rPr lang="ru-RU" sz="3900" b="1" i="1" dirty="0" err="1" smtClean="0">
                <a:latin typeface="Times New Roman" pitchFamily="18" charset="0"/>
                <a:cs typeface="Times New Roman" pitchFamily="18" charset="0"/>
              </a:rPr>
              <a:t>Одува́нчик</a:t>
            </a:r>
            <a:r>
              <a:rPr lang="ru-RU" dirty="0" smtClean="0"/>
              <a:t>  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название «одуванчик», как не сложно догадаться, происходит от глагольной формы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одуть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похожей на «обдуть». Так в названии отражается особенность одуванчика — достаточно бывает слабого ветерка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парашютики-пушинки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быстро покидают свою корзиночку.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ЖД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64704"/>
            <a:ext cx="7620000" cy="5353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733425"/>
            <a:ext cx="7620000" cy="53911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771525"/>
            <a:ext cx="7620000" cy="5314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Если днем одуванчик закрывается, значит, будет дождь. 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846773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762000"/>
            <a:ext cx="762000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728662"/>
            <a:ext cx="7620000" cy="54006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87</Words>
  <Application>Microsoft Office PowerPoint</Application>
  <PresentationFormat>Экран (4:3)</PresentationFormat>
  <Paragraphs>12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«ОДУВАНЧИК»</vt:lpstr>
      <vt:lpstr>Слайд 2</vt:lpstr>
      <vt:lpstr>Одува́нчик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«ОДУВАНЧИК»</dc:title>
  <dc:creator>babay</dc:creator>
  <cp:lastModifiedBy>Пользователь</cp:lastModifiedBy>
  <cp:revision>12</cp:revision>
  <dcterms:created xsi:type="dcterms:W3CDTF">2017-10-19T09:34:31Z</dcterms:created>
  <dcterms:modified xsi:type="dcterms:W3CDTF">2021-06-20T18:27:46Z</dcterms:modified>
</cp:coreProperties>
</file>