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7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79ED-4E2F-4353-934E-DE6D0EE65931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6348-7DF2-4A74-812F-F3A75102C8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79ED-4E2F-4353-934E-DE6D0EE65931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6348-7DF2-4A74-812F-F3A75102C8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79ED-4E2F-4353-934E-DE6D0EE65931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6348-7DF2-4A74-812F-F3A75102C8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79ED-4E2F-4353-934E-DE6D0EE65931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6348-7DF2-4A74-812F-F3A75102C8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79ED-4E2F-4353-934E-DE6D0EE65931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6348-7DF2-4A74-812F-F3A75102C8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79ED-4E2F-4353-934E-DE6D0EE65931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6348-7DF2-4A74-812F-F3A75102C8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79ED-4E2F-4353-934E-DE6D0EE65931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6348-7DF2-4A74-812F-F3A75102C8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79ED-4E2F-4353-934E-DE6D0EE65931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6348-7DF2-4A74-812F-F3A75102C8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79ED-4E2F-4353-934E-DE6D0EE65931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6348-7DF2-4A74-812F-F3A75102C8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79ED-4E2F-4353-934E-DE6D0EE65931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6348-7DF2-4A74-812F-F3A75102C8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79ED-4E2F-4353-934E-DE6D0EE65931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6348-7DF2-4A74-812F-F3A75102C8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C79ED-4E2F-4353-934E-DE6D0EE65931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16348-7DF2-4A74-812F-F3A75102C83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806489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/>
              <a:t>« Здравствуйте, ребята! Пишет вам доктор Айболит. Я очень беспокоюсь о вашем здоровье. Я знаю, что вы скоро пойдете в школу. А чтобы хорошо учиться, нужно не только многое знать и уметь, но и быть здоровым. Ведь плохое здоровье – причина отставания в росте, слабой успеваемости, плохого настроения.</a:t>
            </a:r>
            <a:endParaRPr lang="ru-RU" sz="2400" dirty="0"/>
          </a:p>
          <a:p>
            <a:r>
              <a:rPr lang="ru-RU" sz="2400" b="1" i="1" dirty="0"/>
              <a:t>Знаете ли вы, как нужно относиться к своему здоровью? Ребята, чтобы беречь свое здоровье, нужно знать свой организм. Я посылаю вам посылку, а что в ней, вы узнаете, угадав загадку. Слушайте внимательно:</a:t>
            </a:r>
            <a:endParaRPr lang="ru-RU" sz="2400" dirty="0"/>
          </a:p>
          <a:p>
            <a:r>
              <a:rPr lang="ru-RU" sz="2400" b="1" i="1" dirty="0"/>
              <a:t>                                Я опору тела составляю,</a:t>
            </a:r>
            <a:endParaRPr lang="ru-RU" sz="2400" dirty="0"/>
          </a:p>
          <a:p>
            <a:r>
              <a:rPr lang="ru-RU" sz="2400" b="1" i="1" dirty="0"/>
              <a:t>                               Ходить, бегать, прыгать помогаю».</a:t>
            </a:r>
            <a:endParaRPr lang="ru-RU" sz="24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Владимир Конышев\Desktop\картинки для презентации\10.jpg"/>
          <p:cNvPicPr>
            <a:picLocks noChangeAspect="1" noChangeArrowheads="1"/>
          </p:cNvPicPr>
          <p:nvPr/>
        </p:nvPicPr>
        <p:blipFill>
          <a:blip r:embed="rId2" cstate="print"/>
          <a:srcRect b="10987"/>
          <a:stretch>
            <a:fillRect/>
          </a:stretch>
        </p:blipFill>
        <p:spPr bwMode="auto">
          <a:xfrm>
            <a:off x="224646" y="510134"/>
            <a:ext cx="8667834" cy="63478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Владимир Конышев\Desktop\картинки для презентации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552798" cy="61283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Владимир Конышев\Desktop\картинки для презентации\12.jpg"/>
          <p:cNvPicPr>
            <a:picLocks noChangeAspect="1" noChangeArrowheads="1"/>
          </p:cNvPicPr>
          <p:nvPr/>
        </p:nvPicPr>
        <p:blipFill>
          <a:blip r:embed="rId2" cstate="print"/>
          <a:srcRect l="4749" t="5936" r="1851" b="2642"/>
          <a:stretch>
            <a:fillRect/>
          </a:stretch>
        </p:blipFill>
        <p:spPr bwMode="auto">
          <a:xfrm>
            <a:off x="179512" y="620688"/>
            <a:ext cx="8784976" cy="5732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имир Конышев\Desktop\картинки для презентации\2.jpg"/>
          <p:cNvPicPr>
            <a:picLocks noChangeAspect="1" noChangeArrowheads="1"/>
          </p:cNvPicPr>
          <p:nvPr/>
        </p:nvPicPr>
        <p:blipFill>
          <a:blip r:embed="rId2" cstate="print"/>
          <a:srcRect l="20240" t="11320" r="15446" b="16987"/>
          <a:stretch>
            <a:fillRect/>
          </a:stretch>
        </p:blipFill>
        <p:spPr bwMode="auto">
          <a:xfrm>
            <a:off x="827584" y="620688"/>
            <a:ext cx="7572210" cy="56054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ладимир Конышев\Desktop\картинки для презентации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88640"/>
            <a:ext cx="5416198" cy="6531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ладимир Конышев\Desktop\картинки для презентации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0"/>
            <a:ext cx="6004147" cy="65859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ладимир Конышев\Desktop\картинки для презентации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8775" y="95250"/>
            <a:ext cx="5886450" cy="666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Владимир Конышев\Desktop\картинки для презентации\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32656"/>
            <a:ext cx="6018449" cy="61574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ладимир Конышев\Desktop\картинки для презентации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88640"/>
            <a:ext cx="5190703" cy="65159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ладимир Конышев\Desktop\картинки для презентации\8.jpg"/>
          <p:cNvPicPr>
            <a:picLocks noChangeAspect="1" noChangeArrowheads="1"/>
          </p:cNvPicPr>
          <p:nvPr/>
        </p:nvPicPr>
        <p:blipFill>
          <a:blip r:embed="rId2" cstate="print"/>
          <a:srcRect l="5050" t="3371" r="3216" b="10112"/>
          <a:stretch>
            <a:fillRect/>
          </a:stretch>
        </p:blipFill>
        <p:spPr bwMode="auto">
          <a:xfrm>
            <a:off x="467544" y="404664"/>
            <a:ext cx="8256606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Владимир Конышев\Desktop\картинки для презентации\9.jpg"/>
          <p:cNvPicPr>
            <a:picLocks noChangeAspect="1" noChangeArrowheads="1"/>
          </p:cNvPicPr>
          <p:nvPr/>
        </p:nvPicPr>
        <p:blipFill>
          <a:blip r:embed="rId2" cstate="print"/>
          <a:srcRect l="14846" r="12579"/>
          <a:stretch>
            <a:fillRect/>
          </a:stretch>
        </p:blipFill>
        <p:spPr bwMode="auto">
          <a:xfrm>
            <a:off x="1043608" y="323256"/>
            <a:ext cx="6984776" cy="64097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116</Words>
  <Application>Microsoft Office PowerPoint</Application>
  <PresentationFormat>Экран (4:3)</PresentationFormat>
  <Paragraphs>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Владимир Конышев</dc:creator>
  <cp:lastModifiedBy>Владимир Конышев</cp:lastModifiedBy>
  <cp:revision>3</cp:revision>
  <dcterms:created xsi:type="dcterms:W3CDTF">2021-04-28T01:58:24Z</dcterms:created>
  <dcterms:modified xsi:type="dcterms:W3CDTF">2021-04-28T02:21:51Z</dcterms:modified>
</cp:coreProperties>
</file>