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3" r:id="rId4"/>
    <p:sldId id="264" r:id="rId5"/>
    <p:sldId id="265" r:id="rId6"/>
    <p:sldId id="266" r:id="rId7"/>
    <p:sldId id="258" r:id="rId8"/>
    <p:sldId id="259" r:id="rId9"/>
    <p:sldId id="260" r:id="rId10"/>
    <p:sldId id="261" r:id="rId11"/>
    <p:sldId id="267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0" autoAdjust="0"/>
  </p:normalViewPr>
  <p:slideViewPr>
    <p:cSldViewPr>
      <p:cViewPr>
        <p:scale>
          <a:sx n="66" d="100"/>
          <a:sy n="66" d="100"/>
        </p:scale>
        <p:origin x="63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16.02.2021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571480"/>
            <a:ext cx="7851648" cy="3286148"/>
          </a:xfrm>
        </p:spPr>
        <p:txBody>
          <a:bodyPr>
            <a:noAutofit/>
          </a:bodyPr>
          <a:lstStyle/>
          <a:p>
            <a:pPr algn="ctr"/>
            <a:br>
              <a:rPr lang="ru-RU" sz="3600" dirty="0"/>
            </a:br>
            <a:br>
              <a:rPr lang="ru-RU" sz="3600" dirty="0"/>
            </a:br>
            <a:r>
              <a:rPr lang="ru-RU" sz="3600" dirty="0"/>
              <a:t>Сообщение к педагогическому совету</a:t>
            </a:r>
            <a:br>
              <a:rPr lang="ru-RU" sz="3600" dirty="0"/>
            </a:br>
            <a:r>
              <a:rPr lang="ru-RU" sz="3600" dirty="0"/>
              <a:t>на тему:</a:t>
            </a:r>
            <a:br>
              <a:rPr lang="ru-RU" sz="3600" dirty="0"/>
            </a:br>
            <a:r>
              <a:rPr lang="ru-RU" sz="3600" dirty="0"/>
              <a:t> «Релаксационные техники для педагогов и детей».</a:t>
            </a:r>
            <a:endParaRPr lang="ru-RU" sz="3600" i="1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4221088"/>
            <a:ext cx="7854696" cy="1752600"/>
          </a:xfrm>
        </p:spPr>
        <p:txBody>
          <a:bodyPr>
            <a:normAutofit lnSpcReduction="10000"/>
          </a:bodyPr>
          <a:lstStyle/>
          <a:p>
            <a:endParaRPr lang="ru-RU" sz="2400" dirty="0"/>
          </a:p>
          <a:p>
            <a:r>
              <a:rPr lang="ru-RU" sz="2400" dirty="0"/>
              <a:t>Подготовила педагог-психолог</a:t>
            </a:r>
          </a:p>
          <a:p>
            <a:r>
              <a:rPr lang="ru-RU" sz="2400" dirty="0"/>
              <a:t> МДОУ «Детский сад № 15»</a:t>
            </a:r>
          </a:p>
          <a:p>
            <a:r>
              <a:rPr lang="ru-RU" sz="2400" dirty="0"/>
              <a:t>Щербакова О.В.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5536" y="4221088"/>
            <a:ext cx="3308123" cy="2204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6348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5536" y="548680"/>
            <a:ext cx="8424936" cy="5904656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/>
              <a:t>Занятия по релаксации и релаксационные упражнения можно проводить не только психологу, но и воспитателям детского сада, родителям детей.</a:t>
            </a:r>
          </a:p>
          <a:p>
            <a:endParaRPr lang="ru-RU" dirty="0"/>
          </a:p>
          <a:p>
            <a:r>
              <a:rPr lang="ru-RU" dirty="0"/>
              <a:t>1.   Прежде чем выполнять упражнение с детьми, попробуйте сделать это самостоятельно.</a:t>
            </a:r>
          </a:p>
          <a:p>
            <a:r>
              <a:rPr lang="ru-RU" dirty="0"/>
              <a:t>2. Не забывайте, что напряжение должно быть кратковременным, а расслабление — более длительным. Обратите внимание детей на то, как приятно состояние расслабленности, спокойствия.</a:t>
            </a:r>
          </a:p>
          <a:p>
            <a:r>
              <a:rPr lang="ru-RU" dirty="0"/>
              <a:t>3.    Перед каждым упражнением настройте детей, найдите способ заинтересовать их.</a:t>
            </a:r>
          </a:p>
          <a:p>
            <a:r>
              <a:rPr lang="ru-RU" dirty="0"/>
              <a:t>4.    Не повышайте голос при проведении релаксационного упражнения.</a:t>
            </a:r>
          </a:p>
          <a:p>
            <a:r>
              <a:rPr lang="ru-RU" dirty="0"/>
              <a:t>5.    Упражнения рекомендуется выполнять в сопровождении спокойной музыки.</a:t>
            </a:r>
          </a:p>
          <a:p>
            <a:r>
              <a:rPr lang="ru-RU" dirty="0"/>
              <a:t>6.  Повторяйте каждое упражнения не более 2 - 3 раз. Не используйте одновременно разные упражнения.</a:t>
            </a:r>
          </a:p>
          <a:p>
            <a:r>
              <a:rPr lang="ru-RU" dirty="0"/>
              <a:t>7.     Разучивать с детьми новые релаксационные упражнения следует планомерно.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006171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29EAE58-7413-439C-89E0-DF28401CDC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52" y="836712"/>
            <a:ext cx="8434136" cy="2232248"/>
          </a:xfrm>
        </p:spPr>
        <p:txBody>
          <a:bodyPr/>
          <a:lstStyle/>
          <a:p>
            <a:pPr algn="ctr"/>
            <a:r>
              <a:rPr lang="ru-RU" sz="2800" dirty="0">
                <a:effectLst/>
              </a:rPr>
              <a:t>Умение расслабиться помогает одним детям снять напряжение, другим – сконцентрировать внимание, снять возбуждение. Расслабление вызывается путем специально подобранных игровых приемов</a:t>
            </a:r>
            <a:endParaRPr lang="ru-RU" sz="5400" dirty="0"/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643F69A-D5BC-4A9D-B95D-0F5FB9CC57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52" y="3573016"/>
            <a:ext cx="8074096" cy="3168352"/>
          </a:xfrm>
        </p:spPr>
        <p:txBody>
          <a:bodyPr>
            <a:normAutofit/>
          </a:bodyPr>
          <a:lstStyle/>
          <a:p>
            <a:pPr algn="ctr"/>
            <a:r>
              <a:rPr lang="ru-RU" sz="2400" dirty="0"/>
              <a:t>В результате дозированного применения релаксационных упражнений в режиме дня, дети становятся     более уравновешенными и спокойными, устраняются повышенная злость, раздражительность, напряженность, тревожность и страхи, что способствует благоприятной психологической обстановке в группе.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18219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052736"/>
            <a:ext cx="7772400" cy="2376264"/>
          </a:xfrm>
        </p:spPr>
        <p:txBody>
          <a:bodyPr/>
          <a:lstStyle/>
          <a:p>
            <a:pPr algn="ctr"/>
            <a:r>
              <a:rPr lang="ru-RU" sz="6000" i="1" dirty="0"/>
              <a:t>Спасибо </a:t>
            </a:r>
            <a:br>
              <a:rPr lang="ru-RU" sz="6000" i="1" dirty="0"/>
            </a:br>
            <a:r>
              <a:rPr lang="ru-RU" sz="6000" i="1" dirty="0"/>
              <a:t>за внимание!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767" y="3861048"/>
            <a:ext cx="4443986" cy="2499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4660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052736"/>
            <a:ext cx="7772400" cy="3336400"/>
          </a:xfrm>
        </p:spPr>
        <p:txBody>
          <a:bodyPr/>
          <a:lstStyle/>
          <a:p>
            <a:pPr algn="r"/>
            <a:r>
              <a:rPr lang="ru-RU" sz="3600" i="1" dirty="0">
                <a:solidFill>
                  <a:schemeClr val="tx1"/>
                </a:solidFill>
                <a:effectLst/>
              </a:rPr>
              <a:t>«Люди, умеющие расслабляться, обладают не только большей   гибкостью      мышления,  </a:t>
            </a:r>
            <a:br>
              <a:rPr lang="ru-RU" sz="3600" i="1" dirty="0">
                <a:solidFill>
                  <a:schemeClr val="tx1"/>
                </a:solidFill>
                <a:effectLst/>
              </a:rPr>
            </a:br>
            <a:r>
              <a:rPr lang="ru-RU" sz="3600" i="1" dirty="0">
                <a:solidFill>
                  <a:schemeClr val="tx1"/>
                </a:solidFill>
                <a:effectLst/>
              </a:rPr>
              <a:t>но и лучше приспособлены к борьбе со стрессами».</a:t>
            </a:r>
            <a:br>
              <a:rPr lang="ru-RU" sz="3600" dirty="0">
                <a:solidFill>
                  <a:schemeClr val="tx1"/>
                </a:solidFill>
                <a:effectLst/>
              </a:rPr>
            </a:br>
            <a:r>
              <a:rPr lang="ru-RU" sz="3600" i="1" dirty="0">
                <a:solidFill>
                  <a:schemeClr val="tx1"/>
                </a:solidFill>
                <a:effectLst/>
              </a:rPr>
              <a:t>Р. </a:t>
            </a:r>
            <a:r>
              <a:rPr lang="ru-RU" sz="3600" i="1" dirty="0" err="1">
                <a:solidFill>
                  <a:schemeClr val="tx1"/>
                </a:solidFill>
                <a:effectLst/>
              </a:rPr>
              <a:t>Коуплан</a:t>
            </a:r>
            <a:endParaRPr lang="ru-RU" sz="6000" dirty="0">
              <a:solidFill>
                <a:schemeClr val="tx1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3789040"/>
            <a:ext cx="4399181" cy="2749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7830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215370" cy="4572032"/>
          </a:xfrm>
        </p:spPr>
        <p:txBody>
          <a:bodyPr/>
          <a:lstStyle/>
          <a:p>
            <a:pPr algn="r"/>
            <a:br>
              <a:rPr lang="ru-RU" sz="3200" dirty="0"/>
            </a:br>
            <a:br>
              <a:rPr lang="ru-RU" sz="3200" dirty="0"/>
            </a:br>
            <a:r>
              <a:rPr lang="ru-RU" sz="3200" dirty="0"/>
              <a:t> </a:t>
            </a:r>
            <a:br>
              <a:rPr lang="ru-RU" sz="3200" dirty="0"/>
            </a:br>
            <a:br>
              <a:rPr lang="ru-RU" sz="3200" dirty="0"/>
            </a:br>
            <a:br>
              <a:rPr lang="ru-RU" sz="3200" dirty="0"/>
            </a:br>
            <a:br>
              <a:rPr lang="ru-RU" sz="3200" dirty="0"/>
            </a:br>
            <a:br>
              <a:rPr lang="ru-RU" sz="3200" dirty="0"/>
            </a:br>
            <a:r>
              <a:rPr lang="ru-RU" sz="3200" dirty="0"/>
              <a:t>Здоровье воспитанников дошкольного учреждения определяется педагогом, его здоровьем – не только физическим, но и психологическим. </a:t>
            </a:r>
            <a:br>
              <a:rPr lang="ru-RU" sz="3200" dirty="0"/>
            </a:br>
            <a:br>
              <a:rPr lang="ru-RU" sz="3200" dirty="0"/>
            </a:br>
            <a:br>
              <a:rPr lang="ru-RU" sz="3200" dirty="0"/>
            </a:br>
            <a:r>
              <a:rPr lang="ru-RU" dirty="0"/>
              <a:t> </a:t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3933056"/>
            <a:ext cx="7772400" cy="2664296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  <a:p>
            <a:pPr algn="ctr"/>
            <a:endParaRPr lang="ru-RU" dirty="0"/>
          </a:p>
          <a:p>
            <a:r>
              <a:rPr lang="ru-RU" sz="2800" dirty="0"/>
              <a:t>Профессиональная деятельность педагога дошкольного учреждения характеризуется значительными нагрузками на </a:t>
            </a:r>
            <a:r>
              <a:rPr lang="ru-RU" sz="2800" dirty="0" err="1"/>
              <a:t>психоэмоциональную</a:t>
            </a:r>
            <a:r>
              <a:rPr lang="ru-RU" sz="2800" dirty="0"/>
              <a:t> сферу личности.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2564904"/>
            <a:ext cx="2987824" cy="18673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57158" y="1071546"/>
            <a:ext cx="8429684" cy="4786346"/>
          </a:xfrm>
        </p:spPr>
        <p:txBody>
          <a:bodyPr/>
          <a:lstStyle/>
          <a:p>
            <a:pPr algn="ctr"/>
            <a:r>
              <a:rPr lang="ru-RU" sz="3200" dirty="0"/>
              <a:t>Отрицательно окрашенные психологические состояния педагога снижают эффективность воспитания и обучения детей, повышают конфликтность во взаимоотношениях с воспитанниками, родителями, коллегами, способствуют возникновению и закреплению в структуре характера и профессиональных качеств негативных черт, разрушают психическое здоровье.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5250" y="908720"/>
            <a:ext cx="7772400" cy="1512168"/>
          </a:xfrm>
        </p:spPr>
        <p:txBody>
          <a:bodyPr/>
          <a:lstStyle/>
          <a:p>
            <a:pPr algn="ctr"/>
            <a:r>
              <a:rPr lang="ru-RU" sz="2800" dirty="0"/>
              <a:t>Педагог обязательно должен владеть навыками снятия стрессового напряжения, которое может возникнуть в процессе работы.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5250" y="2639850"/>
            <a:ext cx="7772400" cy="1506292"/>
          </a:xfrm>
        </p:spPr>
        <p:txBody>
          <a:bodyPr>
            <a:noAutofit/>
          </a:bodyPr>
          <a:lstStyle/>
          <a:p>
            <a:pPr algn="ctr"/>
            <a:r>
              <a:rPr lang="ru-RU" sz="2800" dirty="0"/>
              <a:t>Эти техники достаточно просты, они не требуют специальной подготовки и сопровождения. И, что наиболее важно, им нужно уделять совсем немного времени, а место и вовсе не имеет значения – это можно делать везде.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8144" y="4941168"/>
            <a:ext cx="2907815" cy="16356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916832"/>
            <a:ext cx="8042176" cy="2592288"/>
          </a:xfrm>
        </p:spPr>
        <p:txBody>
          <a:bodyPr/>
          <a:lstStyle/>
          <a:p>
            <a:pPr algn="ctr"/>
            <a:r>
              <a:rPr lang="ru-RU" sz="3200" dirty="0"/>
              <a:t>Регулярные занятия помогают не только адекватно справляться с ежедневным неизбежным стрессом, но и в целом нормализовать всю нервную систему, привести реакции в порядок, стать более спокойным.</a:t>
            </a:r>
            <a:br>
              <a:rPr lang="ru-RU" dirty="0"/>
            </a:br>
            <a:endParaRPr lang="ru-RU" i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0653" y="3861048"/>
            <a:ext cx="3923928" cy="261595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3568" y="908720"/>
            <a:ext cx="7772400" cy="5184576"/>
          </a:xfrm>
        </p:spPr>
        <p:txBody>
          <a:bodyPr>
            <a:normAutofit fontScale="85000" lnSpcReduction="10000"/>
          </a:bodyPr>
          <a:lstStyle/>
          <a:p>
            <a:r>
              <a:rPr lang="ru-RU" sz="3300" b="1" dirty="0"/>
              <a:t>Релаксационная техника</a:t>
            </a:r>
            <a:r>
              <a:rPr lang="ru-RU" sz="3300" dirty="0"/>
              <a:t>— это самый лучший способ научиться распознавать существующие в мышцах напряжения и избавляться от них.</a:t>
            </a:r>
          </a:p>
          <a:p>
            <a:endParaRPr lang="ru-RU" sz="3300" dirty="0"/>
          </a:p>
          <a:p>
            <a:r>
              <a:rPr lang="ru-RU" sz="3300" b="1" dirty="0"/>
              <a:t> Релаксация </a:t>
            </a:r>
            <a:r>
              <a:rPr lang="ru-RU" sz="3300" dirty="0"/>
              <a:t>(от лат. </a:t>
            </a:r>
            <a:r>
              <a:rPr lang="ru-RU" sz="3300" dirty="0" err="1"/>
              <a:t>relaxation</a:t>
            </a:r>
            <a:r>
              <a:rPr lang="ru-RU" sz="3300" dirty="0"/>
              <a:t> – ослабление, расслабление) – глубокое мышечное расслабление, сопровождающееся снятием психического напряжения. Релаксация может быть как непроизвольной, так и произвольной, достигнутой в результате применения специальных психофизиологических техник. </a:t>
            </a:r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4742286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908720"/>
            <a:ext cx="7772400" cy="5256584"/>
          </a:xfrm>
        </p:spPr>
        <p:txBody>
          <a:bodyPr>
            <a:normAutofit/>
          </a:bodyPr>
          <a:lstStyle/>
          <a:p>
            <a:r>
              <a:rPr lang="ru-RU" sz="2400" b="1" i="1" dirty="0"/>
              <a:t>Особенности выполнения релаксационных упражнений детьми младшего дошкольного        возраста:   </a:t>
            </a:r>
          </a:p>
          <a:p>
            <a:r>
              <a:rPr lang="ru-RU" sz="2400" b="1" dirty="0"/>
              <a:t>                                                                                                </a:t>
            </a:r>
            <a:r>
              <a:rPr lang="ru-RU" sz="2400" dirty="0"/>
              <a:t>- Время выполнения одного упражнения не более 2-3 минут.</a:t>
            </a:r>
          </a:p>
          <a:p>
            <a:r>
              <a:rPr lang="ru-RU" sz="2400" dirty="0"/>
              <a:t> - Большинство упражнений направлено на расслабление определенных групп мышц.          </a:t>
            </a:r>
          </a:p>
          <a:p>
            <a:r>
              <a:rPr lang="ru-RU" sz="2400" dirty="0"/>
              <a:t>  - Релаксация включает в себя как многоразовое выполнение одного упражнения, так и комплекса из 3-4 упражнений на разные групп мышц.                                                             </a:t>
            </a:r>
          </a:p>
          <a:p>
            <a:r>
              <a:rPr lang="ru-RU" sz="2400" dirty="0"/>
              <a:t>- Завершение релаксации только на позитиве.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506555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836712"/>
            <a:ext cx="7772400" cy="5760640"/>
          </a:xfrm>
        </p:spPr>
        <p:txBody>
          <a:bodyPr>
            <a:normAutofit/>
          </a:bodyPr>
          <a:lstStyle/>
          <a:p>
            <a:r>
              <a:rPr lang="ru-RU" i="1" dirty="0"/>
              <a:t>Особенности выполнения релаксационных упражнений детьми старшего дошкольного возраста:</a:t>
            </a:r>
          </a:p>
          <a:p>
            <a:endParaRPr lang="ru-RU" i="1" dirty="0"/>
          </a:p>
          <a:p>
            <a:r>
              <a:rPr lang="ru-RU" dirty="0"/>
              <a:t>- Время выполнения одного упражнения не более 4-5 минут.</a:t>
            </a:r>
            <a:br>
              <a:rPr lang="ru-RU" dirty="0"/>
            </a:br>
            <a:r>
              <a:rPr lang="ru-RU" dirty="0"/>
              <a:t>- В процессе одного занятия можно использовать упражнения из разных блоков, в зависимости от направленности НОД. </a:t>
            </a:r>
            <a:br>
              <a:rPr lang="ru-RU" dirty="0"/>
            </a:br>
            <a:r>
              <a:rPr lang="ru-RU" dirty="0"/>
              <a:t>- Релаксация включает в себя комплекс из 3-4 упражнений на разные группы мышц.</a:t>
            </a:r>
            <a:br>
              <a:rPr lang="ru-RU" dirty="0"/>
            </a:br>
            <a:r>
              <a:rPr lang="ru-RU" dirty="0"/>
              <a:t>- Сеанс полной релаксации проводится с музыкальным сопровождением и текстом, направленным на спокойствие и восстановление сил.</a:t>
            </a:r>
            <a:br>
              <a:rPr lang="ru-RU" dirty="0"/>
            </a:br>
            <a:r>
              <a:rPr lang="ru-RU" dirty="0"/>
              <a:t>- Основной задачей выполнения упражнений является обучение детей восстановительным техникам для дальнейшего самостоятельного применения.</a:t>
            </a:r>
            <a:br>
              <a:rPr lang="ru-RU" dirty="0"/>
            </a:br>
            <a:r>
              <a:rPr lang="ru-RU" dirty="0"/>
              <a:t>- Завершение релаксации только на позитиве.</a:t>
            </a:r>
          </a:p>
        </p:txBody>
      </p:sp>
    </p:spTree>
    <p:extLst>
      <p:ext uri="{BB962C8B-B14F-4D97-AF65-F5344CB8AC3E}">
        <p14:creationId xmlns:p14="http://schemas.microsoft.com/office/powerpoint/2010/main" val="1692322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</TotalTime>
  <Words>268</Words>
  <Application>Microsoft Office PowerPoint</Application>
  <PresentationFormat>Экран (4:3)</PresentationFormat>
  <Paragraphs>37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Calibri</vt:lpstr>
      <vt:lpstr>Constantia</vt:lpstr>
      <vt:lpstr>Wingdings 2</vt:lpstr>
      <vt:lpstr>Поток</vt:lpstr>
      <vt:lpstr>  Сообщение к педагогическому совету на тему:  «Релаксационные техники для педагогов и детей».</vt:lpstr>
      <vt:lpstr>«Люди, умеющие расслабляться, обладают не только большей   гибкостью      мышления,   но и лучше приспособлены к борьбе со стрессами». Р. Коуплан</vt:lpstr>
      <vt:lpstr>        Здоровье воспитанников дошкольного учреждения определяется педагогом, его здоровьем – не только физическим, но и психологическим.      </vt:lpstr>
      <vt:lpstr>Отрицательно окрашенные психологические состояния педагога снижают эффективность воспитания и обучения детей, повышают конфликтность во взаимоотношениях с воспитанниками, родителями, коллегами, способствуют возникновению и закреплению в структуре характера и профессиональных качеств негативных черт, разрушают психическое здоровье.</vt:lpstr>
      <vt:lpstr>Педагог обязательно должен владеть навыками снятия стрессового напряжения, которое может возникнуть в процессе работы.</vt:lpstr>
      <vt:lpstr>Регулярные занятия помогают не только адекватно справляться с ежедневным неизбежным стрессом, но и в целом нормализовать всю нервную систему, привести реакции в порядок, стать более спокойным. </vt:lpstr>
      <vt:lpstr>Презентация PowerPoint</vt:lpstr>
      <vt:lpstr>Презентация PowerPoint</vt:lpstr>
      <vt:lpstr>Презентация PowerPoint</vt:lpstr>
      <vt:lpstr>Презентация PowerPoint</vt:lpstr>
      <vt:lpstr>Умение расслабиться помогает одним детям снять напряжение, другим – сконцентрировать внимание, снять возбуждение. Расслабление вызывается путем специально подобранных игровых приемов</vt:lpstr>
      <vt:lpstr>Спасибо 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</dc:creator>
  <cp:lastModifiedBy>Дом</cp:lastModifiedBy>
  <cp:revision>10</cp:revision>
  <dcterms:created xsi:type="dcterms:W3CDTF">2019-01-23T17:06:11Z</dcterms:created>
  <dcterms:modified xsi:type="dcterms:W3CDTF">2021-02-16T07:33:22Z</dcterms:modified>
</cp:coreProperties>
</file>