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2C8B-0B38-46D9-B3A1-A01B8E5A328A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0BF4E-DF37-4896-80FF-824BF9577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BF4E-DF37-4896-80FF-824BF9577A5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BF4E-DF37-4896-80FF-824BF9577A5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BF4E-DF37-4896-80FF-824BF9577A5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BF4E-DF37-4896-80FF-824BF9577A5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BF4E-DF37-4896-80FF-824BF9577A5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BF4E-DF37-4896-80FF-824BF9577A5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BF4E-DF37-4896-80FF-824BF9577A5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a.all.biz/img/ua/catalog/204197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9910" y="-124075"/>
            <a:ext cx="9203910" cy="6982075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Театр БИ-БА-БО как форма взаимодействия детей разного возраста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16016" y="566124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Подготовил: Воспитатель </a:t>
            </a:r>
            <a:r>
              <a:rPr lang="ru-RU" dirty="0" err="1" smtClean="0"/>
              <a:t>Лапикова</a:t>
            </a:r>
            <a:r>
              <a:rPr lang="ru-RU" smtClean="0"/>
              <a:t> Н.Ю.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0" y="188640"/>
            <a:ext cx="4320480" cy="2448272"/>
          </a:xfrm>
        </p:spPr>
        <p:txBody>
          <a:bodyPr>
            <a:normAutofit/>
          </a:bodyPr>
          <a:lstStyle/>
          <a:p>
            <a:pPr algn="just"/>
            <a:r>
              <a:rPr lang="ru-RU" sz="1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сожалению, сейчас в  наше стремительное время всё больше внимания стали уделять интеллектуальному развитию. Начиная с раннего возраста дети  увлечены </a:t>
            </a:r>
            <a:r>
              <a:rPr lang="ru-RU" sz="1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гаджетами</a:t>
            </a:r>
            <a:r>
              <a:rPr lang="ru-RU" sz="1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другими современными игрушками и на живое общение в семье отводится всё меньше времени.</a:t>
            </a:r>
            <a:endParaRPr lang="ru-RU" sz="16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395536" y="3212976"/>
            <a:ext cx="3816424" cy="3456384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для ребенка дошкольного возраста не менее важно развитие своей внутренней жизни, творчества, питание эмоциональной сферы, чувств, социальной адаптации. В нашей работе мы делаем акцент не только на приобретение определенных знаний, но и  на развитие духовного мира и социализации детей. </a:t>
            </a:r>
          </a:p>
          <a:p>
            <a:endParaRPr lang="ru-RU" dirty="0"/>
          </a:p>
        </p:txBody>
      </p:sp>
      <p:pic>
        <p:nvPicPr>
          <p:cNvPr id="17411" name="Picture 3" descr="C:\Users\Наташа\Desktop\1\1496318702_bez-sumnivu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283968" y="2996952"/>
            <a:ext cx="4674520" cy="3556864"/>
          </a:xfrm>
          <a:prstGeom prst="rect">
            <a:avLst/>
          </a:prstGeom>
          <a:noFill/>
        </p:spPr>
      </p:pic>
      <p:pic>
        <p:nvPicPr>
          <p:cNvPr id="17410" name="Picture 2" descr="http://magspace.ru/uploads/2016/02/02/auto_05-47deti_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32656"/>
            <a:ext cx="3816423" cy="2736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Театр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би-ба-бо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варежковый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театр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замечательно подходит для этих целей.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4800" y="1124744"/>
            <a:ext cx="4191000" cy="4608512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рамках нашего детского сада  знакомство детей с театрализованными играми мы начинаем в 1-й младшей группе. В группе  организован уголок для театрализованных игр и представлений. В театральном уголке собрано множество видов театра: настольный, плоскостной, бибабо, пальчиковый, теневой, 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реквизиты для разыгрывания сценок и спектаклей 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(набор кукол, ширмы для кукольного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театра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маски)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Наташа\Desktop\1\IMG_01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52736"/>
            <a:ext cx="4343400" cy="3257550"/>
          </a:xfrm>
          <a:prstGeom prst="rect">
            <a:avLst/>
          </a:prstGeom>
          <a:noFill/>
        </p:spPr>
      </p:pic>
      <p:pic>
        <p:nvPicPr>
          <p:cNvPr id="30723" name="Picture 3" descr="C:\Users\Наташа\Desktop\1\IMG_0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365104"/>
            <a:ext cx="3096344" cy="23222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457200" y="332656"/>
            <a:ext cx="3322712" cy="6048672"/>
          </a:xfrm>
        </p:spPr>
        <p:txBody>
          <a:bodyPr/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Занимаясь театрализованными играми, мы встречали случаи отказа детей от участия в этом виде деятельности. Ребята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объсняют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отказ, тем, что им не интересно.  Однако из опыта мы знаем, что в общей игре хотят участвовать все дети, но некоторые из них в силу своих психологических особенностей боятся принимать участие в групповой деятельности. Как помочь им преодолеть неуверенность в себе, научить их общаться со сверстниками и взрослыми? В этой ситуации на помощь ребенку приходят театральные куклы БИ-БА-БО. Они никого не могут оставить равнодушными, потому что напоминают малышам их привычные игрушки, с которыми они играют в повседневной жизни.</a:t>
            </a:r>
          </a:p>
          <a:p>
            <a:endParaRPr lang="ru-RU" dirty="0"/>
          </a:p>
        </p:txBody>
      </p:sp>
      <p:pic>
        <p:nvPicPr>
          <p:cNvPr id="1027" name="Picture 3" descr="C:\Users\Наташа\Desktop\20191209_1556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32656"/>
            <a:ext cx="3432220" cy="5748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4114800" cy="5843736"/>
          </a:xfrm>
        </p:spPr>
        <p:txBody>
          <a:bodyPr/>
          <a:lstStyle/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Для совместной игры и общения мы начали  привлекать детей из старших групп. В таком сотрудничестве малыши не испытывают давления взрослого на себя, учатся выстраивать общение со сверстниками, усваивают модели поведения с более старшими, чувствуют себя не одинокими, а нужными. Первая игра-знакомство  была «Кто в сказке живет?» Ребята из подготовительной группы с помощью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и небольших стишков  познакомили  младших дошкольников с театром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ба-бо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варежковым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театром. Маленьким театралам очень понравились куклы. Ребята стали просить научить их управлять игрушками. Ежедневно обыгрывали по одной- две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 Малыши с интересом смотрели инсценировки, после чего дети объединялись в пары или мини группы и могли выбрать себе роль.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44008" y="609600"/>
            <a:ext cx="4271392" cy="584373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2771" name="Picture 3" descr="C:\Users\Наташа\Desktop\1\IMG_02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56098"/>
            <a:ext cx="3960440" cy="2828886"/>
          </a:xfrm>
          <a:prstGeom prst="rect">
            <a:avLst/>
          </a:prstGeom>
          <a:noFill/>
        </p:spPr>
      </p:pic>
      <p:pic>
        <p:nvPicPr>
          <p:cNvPr id="32772" name="Picture 4" descr="C:\Users\Наташа\Desktop\1\IMG_01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789040"/>
            <a:ext cx="4032448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501008"/>
            <a:ext cx="8291264" cy="2952328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 из старших групп побуждали малышей к высказыванию своих чувств, впечатле­ний при восприятии драматизации или при исполнении роли ("Мишке больно?»,  «Таня плачет?", "Зайке холодно?»). Ребенок постепенно раскрепощается, выступая в роли Зайки или Мишки, он как бы прячется за куклой. Такое сотрудничество позволило им почувствовать необходимость помощи младшим, оценить свои умения в драматизации и то впечатление, которое ин­сценировка произвела на детей младшего возраста. Выступления старших де­тей, в свою очередь, стало стимулом к развитию театрализованной деятель­ности младших детей, у которых появится желание выступать, играть роль.</a:t>
            </a:r>
          </a:p>
          <a:p>
            <a:endParaRPr lang="ru-RU" dirty="0"/>
          </a:p>
        </p:txBody>
      </p:sp>
      <p:pic>
        <p:nvPicPr>
          <p:cNvPr id="5" name="Picture 3" descr="C:\Users\Наташа\Desktop\1\PHOTO-2019-01-21-17-11-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5782989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898776" cy="480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355976" y="332656"/>
            <a:ext cx="4559424" cy="612068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Начиная уже со второй младшей группы дошкольники вступают в сотворчество, выступая совместно на утренниках. Дети этой группы начинают постепенно овладевать ролевыми умениями - объединяют игрушки в режиссерской игре. Сам процесс игры доставляет им удовольствие и радость. Младшие дошкольники уже становятся соавторами ролевых игр (Например помогают выбрать героев следующей сказки)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811213" indent="-811213" algn="just"/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811213" indent="-811213" algn="just"/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265113" indent="-265113" algn="just"/>
            <a:r>
              <a:rPr lang="ru-RU" sz="6800" dirty="0" smtClean="0">
                <a:latin typeface="Times New Roman" pitchFamily="18" charset="0"/>
                <a:cs typeface="Times New Roman" pitchFamily="18" charset="0"/>
              </a:rPr>
              <a:t>Как показала практика, такой опыт взаимодействия ребенка раннего возраста со старшими детьми способствует не только его успешной социализации, эмоциональное состояние малышей становится более стабильным. В свою очередь, старшие дети понимают свою значимость, это способствует формированию у них позиции взрослого, ребята становятся более внимательными и ответственными, что подкрепляет формирование школьной готовности. Все это впоследствии помогает детям быстрее адаптироваться в любом коллективе, выстраивать адекватные отношения с людьми разного возраста, с лучшей стороны раскрыть свои способности и качества личности.</a:t>
            </a:r>
          </a:p>
          <a:p>
            <a:endParaRPr lang="ru-RU" dirty="0"/>
          </a:p>
        </p:txBody>
      </p:sp>
      <p:pic>
        <p:nvPicPr>
          <p:cNvPr id="5" name="Рисунок 4" descr="C:\Users\Наташа\Desktop\Зайчики\самоанализ\категория\P102079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374441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C:\Users\Наташа\Desktop\1\IMG_02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620688"/>
            <a:ext cx="3744416" cy="2428898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247</TotalTime>
  <Words>586</Words>
  <Application>Microsoft Office PowerPoint</Application>
  <PresentationFormat>Экран (4:3)</PresentationFormat>
  <Paragraphs>25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 Театр БИ-БА-БО как форма взаимодействия детей разного возраста  </vt:lpstr>
      <vt:lpstr>К сожалению, сейчас в  наше стремительное время всё больше внимания стали уделять интеллектуальному развитию. Начиная с раннего возраста дети  увлечены гаджетами и другими современными игрушками и на живое общение в семье отводится всё меньше времени.</vt:lpstr>
      <vt:lpstr> Театр би-ба-бо, варежковый театр  замечательно подходит для этих целей. 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Театр БИ-БА-БО как форма взаимодействия детей разного возраста  </dc:title>
  <dc:creator>Наташа</dc:creator>
  <cp:lastModifiedBy>Наташа</cp:lastModifiedBy>
  <cp:revision>22</cp:revision>
  <dcterms:created xsi:type="dcterms:W3CDTF">2019-01-21T11:04:56Z</dcterms:created>
  <dcterms:modified xsi:type="dcterms:W3CDTF">2021-06-20T12:59:29Z</dcterms:modified>
</cp:coreProperties>
</file>