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1" r:id="rId2"/>
    <p:sldId id="256" r:id="rId3"/>
    <p:sldId id="257" r:id="rId4"/>
    <p:sldId id="258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4882-A114-4A30-94CD-B110A242C99F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58B8-7300-4087-99AF-B885366BB9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3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img11.postila.ru/data/53/a3/2c/fa/53a32cfaccc6bda53e313979c9b0c0c8851238e3ebff643229bfc3198408ea8e.png" TargetMode="External"/><Relationship Id="rId7" Type="http://schemas.openxmlformats.org/officeDocument/2006/relationships/hyperlink" Target="https://ds04.infourok.ru/uploads/ex/007e/00073ff5-2aaf422b/img12.jpg" TargetMode="External"/><Relationship Id="rId2" Type="http://schemas.openxmlformats.org/officeDocument/2006/relationships/hyperlink" Target="https://catherineasquithgallery.com/uploads/posts/2021-02/1614534375_3-p-malchik-na-belom-fone-4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avickai.ucoz.ru/foto2/1c22615d-b41f-42fe-a1f4-969545bfb075_original.jpg" TargetMode="External"/><Relationship Id="rId5" Type="http://schemas.openxmlformats.org/officeDocument/2006/relationships/hyperlink" Target="https://rused.ru/irk-mdou183/wp-content/uploads/sites/18/2019/06/diti.jpg" TargetMode="External"/><Relationship Id="rId10" Type="http://schemas.openxmlformats.org/officeDocument/2006/relationships/image" Target="../media/image15.png"/><Relationship Id="rId4" Type="http://schemas.openxmlformats.org/officeDocument/2006/relationships/hyperlink" Target="http://m-files-new.cdnvideo.ru/lpfile/e/2/7/e270e80db3444d66fe8b477d03863af6.png" TargetMode="Externa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79712" y="615373"/>
            <a:ext cx="6172200" cy="189436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Е.В. Колесникова «Я считаю до 20»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по математике 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6-7 лет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</a:t>
            </a: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60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13" y="404664"/>
            <a:ext cx="19573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D:\Рабочие тетради\КОЛЕСНИКОВА\Я считаю до 20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662" y="2564904"/>
            <a:ext cx="1601209" cy="2081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3347864" y="5003700"/>
            <a:ext cx="2952000" cy="1476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Рабынина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Васильевна,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127»</a:t>
            </a:r>
          </a:p>
          <a:p>
            <a:pPr marL="4572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585" y="3448509"/>
            <a:ext cx="159067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1847850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46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36" y="815542"/>
            <a:ext cx="1660193" cy="23235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83768" y="82079"/>
            <a:ext cx="640871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Независимость числа от 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пространственного расположения предметов, математическая загадка, отношение между числами, состав числа из двух меньших; геометрические фигуры.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1977297"/>
            <a:ext cx="638627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понимать независимость числа от величины предметов;  отгадывать математическую загадку, записывать решение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понимать отношения между  числами; правильно пользоваться знаками &lt;, &gt;;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составлять число семь из двух меньших;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рисовать символические изображения животных в тетради в клетку, используя образец.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4025">
            <a:off x="356383" y="3836736"/>
            <a:ext cx="149921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I:\Картинки\Дети\дет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9665" y1="15612" x2="15775" y2="75211"/>
                        <a14:foregroundMark x1="54511" y1="20781" x2="61750" y2="13713"/>
                        <a14:foregroundMark x1="57158" y1="9916" x2="57158" y2="9916"/>
                        <a14:foregroundMark x1="41275" y1="52743" x2="43922" y2="58333"/>
                        <a14:foregroundMark x1="35764" y1="49895" x2="37709" y2="53586"/>
                        <a14:foregroundMark x1="44895" y1="47574" x2="44895" y2="47574"/>
                        <a14:foregroundMark x1="45165" y1="47996" x2="44408" y2="52743"/>
                        <a14:foregroundMark x1="12156" y1="53586" x2="17450" y2="47574"/>
                        <a14:foregroundMark x1="95192" y1="42405" x2="95192" y2="70992"/>
                        <a14:foregroundMark x1="91356" y1="45675" x2="99784" y2="40506"/>
                        <a14:foregroundMark x1="84387" y1="40928" x2="87952" y2="38608"/>
                        <a14:foregroundMark x1="86548" y1="35759" x2="86548" y2="35759"/>
                        <a14:foregroundMark x1="86548" y1="35338" x2="86548" y2="35338"/>
                        <a14:foregroundMark x1="97839" y1="52215" x2="96867" y2="83755"/>
                        <a14:foregroundMark x1="93247" y1="90717" x2="97137" y2="91667"/>
                        <a14:foregroundMark x1="97137" y1="91667" x2="97137" y2="91667"/>
                        <a14:foregroundMark x1="64127" y1="94937" x2="74716" y2="94937"/>
                        <a14:foregroundMark x1="74500" y1="81857" x2="75959" y2="79430"/>
                        <a14:foregroundMark x1="80983" y1="96414" x2="85089" y2="70992"/>
                        <a14:foregroundMark x1="46840" y1="94093" x2="57158" y2="94093"/>
                        <a14:foregroundMark x1="57158" y1="94093" x2="57158" y2="94093"/>
                        <a14:foregroundMark x1="47812" y1="86076" x2="41761" y2="97363"/>
                        <a14:foregroundMark x1="57645" y1="86076" x2="58401" y2="82806"/>
                        <a14:foregroundMark x1="52836" y1="74789" x2="54295" y2="82806"/>
                        <a14:foregroundMark x1="54295" y1="82806" x2="54295" y2="82806"/>
                        <a14:foregroundMark x1="57158" y1="77637" x2="57158" y2="77637"/>
                        <a14:foregroundMark x1="87952" y1="73418" x2="87952" y2="73418"/>
                        <a14:foregroundMark x1="3998" y1="46624" x2="1837" y2="60232"/>
                        <a14:foregroundMark x1="1837" y1="60232" x2="1837" y2="60232"/>
                        <a14:foregroundMark x1="1621" y1="65401" x2="2323" y2="81857"/>
                        <a14:foregroundMark x1="2323" y1="81857" x2="2323" y2="81857"/>
                        <a14:foregroundMark x1="15775" y1="78059" x2="10265" y2="83228"/>
                        <a14:foregroundMark x1="18693" y1="58333" x2="24959" y2="51793"/>
                        <a14:foregroundMark x1="9508" y1="48418" x2="11237" y2="55485"/>
                        <a14:foregroundMark x1="64398" y1="87025" x2="69206" y2="89768"/>
                        <a14:foregroundMark x1="21340" y1="96414" x2="28795" y2="95886"/>
                        <a14:foregroundMark x1="34306" y1="93565" x2="40086" y2="87975"/>
                        <a14:foregroundMark x1="24203" y1="73840" x2="26850" y2="78059"/>
                        <a14:foregroundMark x1="26850" y1="78059" x2="26850" y2="78059"/>
                        <a14:foregroundMark x1="26148" y1="88397" x2="30686" y2="83228"/>
                        <a14:foregroundMark x1="31442" y1="81857" x2="31442" y2="81857"/>
                        <a14:foregroundMark x1="31659" y1="81329" x2="31659" y2="81329"/>
                        <a14:foregroundMark x1="31659" y1="81329" x2="31659" y2="81329"/>
                        <a14:foregroundMark x1="7834" y1="82806" x2="8104" y2="91245"/>
                        <a14:foregroundMark x1="4970" y1="96414" x2="12156" y2="99262"/>
                        <a14:foregroundMark x1="17936" y1="97785" x2="22528" y2="90295"/>
                        <a14:foregroundMark x1="1837" y1="94093" x2="2539" y2="88397"/>
                        <a14:foregroundMark x1="2809" y1="88397" x2="2809" y2="89768"/>
                        <a14:foregroundMark x1="67045" y1="23523" x2="67045" y2="23523"/>
                        <a14:foregroundMark x1="67261" y1="36287" x2="67261" y2="36287"/>
                        <a14:foregroundMark x1="55267" y1="16983" x2="55267" y2="16983"/>
                        <a14:foregroundMark x1="60778" y1="12764" x2="60778" y2="12764"/>
                        <a14:foregroundMark x1="54781" y1="14135" x2="54781" y2="14135"/>
                        <a14:foregroundMark x1="52620" y1="20781" x2="52620" y2="20781"/>
                        <a14:foregroundMark x1="52620" y1="20781" x2="52620" y2="20781"/>
                        <a14:foregroundMark x1="57645" y1="12764" x2="57645" y2="12764"/>
                        <a14:foregroundMark x1="63209" y1="12764" x2="63209" y2="12764"/>
                        <a14:foregroundMark x1="64884" y1="15612" x2="64884" y2="15612"/>
                        <a14:foregroundMark x1="52620" y1="25422" x2="52620" y2="25422"/>
                        <a14:foregroundMark x1="53809" y1="18354" x2="53809" y2="18354"/>
                        <a14:foregroundMark x1="22744" y1="14662" x2="22744" y2="14662"/>
                        <a14:foregroundMark x1="20367" y1="12764" x2="20367" y2="12764"/>
                        <a14:foregroundMark x1="18422" y1="14662" x2="18422" y2="14662"/>
                        <a14:foregroundMark x1="34792" y1="48418" x2="34792" y2="48418"/>
                        <a14:foregroundMark x1="35764" y1="47046" x2="35764" y2="47046"/>
                        <a14:foregroundMark x1="13614" y1="46624" x2="13614" y2="46624"/>
                        <a14:foregroundMark x1="22744" y1="48418" x2="22744" y2="48418"/>
                        <a14:foregroundMark x1="24689" y1="52743" x2="24689" y2="52743"/>
                        <a14:foregroundMark x1="11237" y1="47574" x2="11237" y2="47574"/>
                        <a14:backgroundMark x1="2323" y1="12236" x2="74014" y2="4747"/>
                        <a14:backgroundMark x1="74014" y1="4747" x2="74014" y2="4747"/>
                        <a14:backgroundMark x1="89411" y1="6646" x2="92545" y2="24473"/>
                        <a14:backgroundMark x1="92545" y1="24473" x2="92545" y2="24473"/>
                        <a14:backgroundMark x1="68017" y1="73840" x2="67045" y2="57911"/>
                        <a14:backgroundMark x1="67045" y1="57911" x2="67045" y2="57911"/>
                        <a14:backgroundMark x1="76931" y1="87025" x2="79092" y2="82278"/>
                        <a14:backgroundMark x1="79092" y1="82278" x2="79092" y2="82278"/>
                        <a14:backgroundMark x1="87034" y1="87025" x2="87250" y2="90717"/>
                        <a14:backgroundMark x1="48298" y1="59283" x2="48298" y2="59283"/>
                        <a14:backgroundMark x1="53106" y1="55063" x2="53106" y2="55063"/>
                        <a14:backgroundMark x1="54295" y1="70992" x2="54295" y2="70992"/>
                        <a14:backgroundMark x1="45867" y1="79958" x2="45867" y2="79958"/>
                        <a14:backgroundMark x1="28039" y1="68249" x2="34576" y2="78059"/>
                        <a14:backgroundMark x1="31442" y1="92194" x2="33333" y2="88924"/>
                        <a14:backgroundMark x1="32631" y1="61181" x2="34090" y2="56435"/>
                        <a14:backgroundMark x1="27337" y1="44726" x2="28525" y2="55485"/>
                        <a14:backgroundMark x1="13884" y1="94515" x2="16261" y2="92194"/>
                        <a14:backgroundMark x1="21070" y1="81857" x2="22042" y2="83755"/>
                        <a14:backgroundMark x1="22042" y1="83755" x2="22042" y2="83755"/>
                        <a14:backgroundMark x1="7131" y1="60654" x2="8104" y2="70042"/>
                        <a14:backgroundMark x1="1837" y1="94515" x2="2539" y2="93565"/>
                        <a14:backgroundMark x1="1621" y1="20781" x2="4970" y2="32068"/>
                        <a14:backgroundMark x1="10751" y1="41878" x2="10481" y2="39979"/>
                        <a14:backgroundMark x1="65856" y1="47574" x2="66559" y2="43249"/>
                        <a14:backgroundMark x1="49703" y1="14135" x2="49487" y2="27321"/>
                        <a14:backgroundMark x1="67747" y1="25949" x2="67747" y2="25949"/>
                        <a14:backgroundMark x1="89195" y1="41878" x2="89195" y2="41878"/>
                        <a14:backgroundMark x1="60292" y1="84599" x2="60292" y2="84599"/>
                        <a14:backgroundMark x1="91356" y1="72890" x2="91356" y2="72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24856" y="4968615"/>
            <a:ext cx="3622140" cy="18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597" y="188640"/>
            <a:ext cx="3305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«Посчитай и напиши»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Колесникова 6 - 7 лет\Я считаю до 20\Занятие 10\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123" y1="4257" x2="7732" y2="15117"/>
                        <a14:foregroundMark x1="3680" y1="8167" x2="3680" y2="8167"/>
                        <a14:foregroundMark x1="6660" y1="3475" x2="6660" y2="3475"/>
                        <a14:foregroundMark x1="4565" y1="4692" x2="4565" y2="4692"/>
                        <a14:foregroundMark x1="3773" y1="5908" x2="3773" y2="5908"/>
                        <a14:foregroundMark x1="7965" y1="19027" x2="7965" y2="19027"/>
                        <a14:foregroundMark x1="7313" y1="21894" x2="7313" y2="21894"/>
                        <a14:foregroundMark x1="6334" y1="24587" x2="6334" y2="24587"/>
                        <a14:foregroundMark x1="22170" y1="11642" x2="17746" y2="11034"/>
                        <a14:foregroundMark x1="33489" y1="9209" x2="36330" y2="19288"/>
                        <a14:foregroundMark x1="46577" y1="1825" x2="49418" y2="12250"/>
                        <a14:foregroundMark x1="47462" y1="26672" x2="50536" y2="38923"/>
                        <a14:foregroundMark x1="31160" y1="27889" x2="33023" y2="39965"/>
                        <a14:foregroundMark x1="17187" y1="33623" x2="20820" y2="45699"/>
                        <a14:foregroundMark x1="8058" y1="49175" x2="10061" y2="59861"/>
                        <a14:foregroundMark x1="32371" y1="52042" x2="34234" y2="61338"/>
                        <a14:foregroundMark x1="22497" y1="72198" x2="26223" y2="83232"/>
                        <a14:foregroundMark x1="26223" y1="83232" x2="26223" y2="83232"/>
                        <a14:foregroundMark x1="49325" y1="70721" x2="51653" y2="82450"/>
                        <a14:foregroundMark x1="74290" y1="5734" x2="75827" y2="12511"/>
                        <a14:foregroundMark x1="87611" y1="2433" x2="88589" y2="9818"/>
                        <a14:foregroundMark x1="88915" y1="21894" x2="90452" y2="27889"/>
                        <a14:foregroundMark x1="80997" y1="20243" x2="81649" y2="27454"/>
                        <a14:foregroundMark x1="73312" y1="34231" x2="74849" y2="41616"/>
                        <a14:foregroundMark x1="69679" y1="49609" x2="70657" y2="57255"/>
                        <a14:foregroundMark x1="85189" y1="44657" x2="86260" y2="51260"/>
                        <a14:foregroundMark x1="93200" y1="40400" x2="94970" y2="46742"/>
                        <a14:foregroundMark x1="80345" y1="59427" x2="81789" y2="66203"/>
                        <a14:foregroundMark x1="81789" y1="66203" x2="81789" y2="66203"/>
                        <a14:foregroundMark x1="72846" y1="72024" x2="73964" y2="78714"/>
                        <a14:foregroundMark x1="91896" y1="64987" x2="92455" y2="71156"/>
                        <a14:foregroundMark x1="30088" y1="94961" x2="34048" y2="97046"/>
                        <a14:foregroundMark x1="79041" y1="96003" x2="84071" y2="94787"/>
                        <a14:foregroundMark x1="29064" y1="91659" x2="36237" y2="92702"/>
                        <a14:foregroundMark x1="7080" y1="18245" x2="7080" y2="18245"/>
                        <a14:foregroundMark x1="6102" y1="17376" x2="6102" y2="17376"/>
                        <a14:foregroundMark x1="81882" y1="98697" x2="81882" y2="98697"/>
                        <a14:foregroundMark x1="82441" y1="91920" x2="82441" y2="91920"/>
                        <a14:foregroundMark x1="82208" y1="90877" x2="82208" y2="90877"/>
                        <a14:foregroundMark x1="84071" y1="90617" x2="84071" y2="90617"/>
                        <a14:foregroundMark x1="82860" y1="90877" x2="82860" y2="90877"/>
                        <a14:foregroundMark x1="85515" y1="94787" x2="85515" y2="94787"/>
                        <a14:foregroundMark x1="85515" y1="92528" x2="85515" y2="92528"/>
                        <a14:foregroundMark x1="76712" y1="92876" x2="76712" y2="92876"/>
                        <a14:foregroundMark x1="76805" y1="95569" x2="76805" y2="95569"/>
                        <a14:foregroundMark x1="76619" y1="98697" x2="76619" y2="98697"/>
                        <a14:foregroundMark x1="79134" y1="99305" x2="79134" y2="99305"/>
                        <a14:foregroundMark x1="80578" y1="98871" x2="80578" y2="98871"/>
                        <a14:foregroundMark x1="80578" y1="98871" x2="80578" y2="98871"/>
                        <a14:foregroundMark x1="83978" y1="99305" x2="83978" y2="99305"/>
                        <a14:foregroundMark x1="83978" y1="99305" x2="83978" y2="99305"/>
                        <a14:foregroundMark x1="77923" y1="99305" x2="77923" y2="99305"/>
                        <a14:foregroundMark x1="77923" y1="99305" x2="77923" y2="99305"/>
                        <a14:foregroundMark x1="32278" y1="98002" x2="32278" y2="98002"/>
                        <a14:foregroundMark x1="34374" y1="98002" x2="34374" y2="98002"/>
                        <a14:foregroundMark x1="36330" y1="98002" x2="36330" y2="98002"/>
                        <a14:foregroundMark x1="27853" y1="91486" x2="27853" y2="91486"/>
                        <a14:foregroundMark x1="30415" y1="90009" x2="30415" y2="90009"/>
                        <a14:foregroundMark x1="32837" y1="90009" x2="32837" y2="90009"/>
                        <a14:foregroundMark x1="36469" y1="92876" x2="36469" y2="92876"/>
                        <a14:foregroundMark x1="36796" y1="90877" x2="36796" y2="90877"/>
                        <a14:foregroundMark x1="7639" y1="21112" x2="7639" y2="21112"/>
                        <a14:foregroundMark x1="7080" y1="22763" x2="7080" y2="22763"/>
                        <a14:foregroundMark x1="88170" y1="65856" x2="88170" y2="65856"/>
                        <a14:foregroundMark x1="88263" y1="67246" x2="88263" y2="67246"/>
                        <a14:foregroundMark x1="34700" y1="50478" x2="34700" y2="50478"/>
                        <a14:foregroundMark x1="24592" y1="70113" x2="24592" y2="70113"/>
                        <a14:foregroundMark x1="25803" y1="71590" x2="25803" y2="71590"/>
                        <a14:foregroundMark x1="90778" y1="4865" x2="90778" y2="4865"/>
                        <a14:foregroundMark x1="37448" y1="57255" x2="37448" y2="57255"/>
                        <a14:foregroundMark x1="37680" y1="60122" x2="37680" y2="60122"/>
                        <a14:foregroundMark x1="80904" y1="65421" x2="80578" y2="62381"/>
                        <a14:foregroundMark x1="87471" y1="47611" x2="87471" y2="47611"/>
                        <a14:foregroundMark x1="87704" y1="49175" x2="87704" y2="49175"/>
                        <a14:foregroundMark x1="96274" y1="44049" x2="96274" y2="44049"/>
                        <a14:foregroundMark x1="96414" y1="43701" x2="96414" y2="43701"/>
                        <a14:foregroundMark x1="96181" y1="46568" x2="96181" y2="46568"/>
                        <a14:foregroundMark x1="96181" y1="46568" x2="96181" y2="46568"/>
                        <a14:foregroundMark x1="83419" y1="26412" x2="83419" y2="26412"/>
                        <a14:foregroundMark x1="83419" y1="26412" x2="83419" y2="26412"/>
                        <a14:foregroundMark x1="77457" y1="10426" x2="77457" y2="10426"/>
                        <a14:foregroundMark x1="77364" y1="9036" x2="77364" y2="9036"/>
                        <a14:foregroundMark x1="49092" y1="1216" x2="49092" y2="1216"/>
                        <a14:foregroundMark x1="46996" y1="782" x2="46996" y2="782"/>
                        <a14:foregroundMark x1="12576" y1="53519" x2="12576" y2="53519"/>
                        <a14:foregroundMark x1="12576" y1="56820" x2="12576" y2="56820"/>
                        <a14:backgroundMark x1="64602" y1="3475" x2="64183" y2="81234"/>
                        <a14:backgroundMark x1="12809" y1="7124" x2="8197" y2="33189"/>
                        <a14:backgroundMark x1="4332" y1="76890" x2="14998" y2="90877"/>
                        <a14:backgroundMark x1="45459" y1="93918" x2="68794" y2="90009"/>
                        <a14:backgroundMark x1="56451" y1="5908" x2="69912" y2="1651"/>
                        <a14:backgroundMark x1="95855" y1="6777" x2="98044" y2="357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836712"/>
            <a:ext cx="7097148" cy="3806145"/>
          </a:xfrm>
          <a:prstGeom prst="rect">
            <a:avLst/>
          </a:prstGeom>
          <a:ln w="38100" cap="sq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95839" y="4185939"/>
            <a:ext cx="475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9310" y="4213946"/>
            <a:ext cx="475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2430" y="5066105"/>
            <a:ext cx="7848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кубики слева и напишите, сколько их. Сколько кубиков слева?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кубики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напишите, сколько их. Сколько кубиков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сказать о размере кубиков слева и справа?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20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олесникова 6 - 7 лет\Я считаю до 20\Занятие 10\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91"/>
          <a:stretch/>
        </p:blipFill>
        <p:spPr bwMode="auto">
          <a:xfrm>
            <a:off x="221925" y="724618"/>
            <a:ext cx="8577018" cy="47293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48691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79322" y="486916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+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00424" y="4899937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10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4869160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=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02540" y="4914199"/>
            <a:ext cx="565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11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41646" y="134228"/>
            <a:ext cx="280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 загадку»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2244" y="5589240"/>
            <a:ext cx="58056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цыплят у курицы?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получилось число 11?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решение загадки и прочитайте запись.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81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шковы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7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олесникова 6 - 7 лет\Я считаю до 20\Занятие 10\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3078" y="638354"/>
            <a:ext cx="7617437" cy="47182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6400" y="235298"/>
            <a:ext cx="5372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«Дорисуй смородинки»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71800" y="1700808"/>
            <a:ext cx="360040" cy="360040"/>
          </a:xfrm>
          <a:prstGeom prst="ellipse">
            <a:avLst/>
          </a:prstGeom>
          <a:solidFill>
            <a:srgbClr val="FF33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03648" y="3501008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356517" y="3133319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76156" y="4041068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58375" y="3681028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96136" y="3212976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78355" y="2518048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40014" y="267551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6556" y="472514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96254" y="431611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38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4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Колесникова 6 - 7 лет\Я считаю до 20\Занятие 10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918" y="566673"/>
            <a:ext cx="8683554" cy="54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19" y="188640"/>
            <a:ext cx="5890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задание «Дорисуй зайку»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940152" y="2766870"/>
            <a:ext cx="17281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940152" y="2766870"/>
            <a:ext cx="0" cy="720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940152" y="3486950"/>
            <a:ext cx="17281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668344" y="2766870"/>
            <a:ext cx="0" cy="7200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940152" y="2420888"/>
            <a:ext cx="0" cy="3459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580112" y="2766870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580112" y="2420888"/>
            <a:ext cx="0" cy="3459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580112" y="2428282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5580112" y="3126910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552492" y="4161166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948264" y="4177438"/>
            <a:ext cx="3600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580112" y="3126910"/>
            <a:ext cx="0" cy="10505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940152" y="34869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308304" y="34869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948264" y="34869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674048" y="2075644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948264" y="2083038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948264" y="13925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661937" y="13925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948264" y="2075644"/>
            <a:ext cx="71169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128284" y="13925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474030" y="1392550"/>
            <a:ext cx="0" cy="690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948264" y="1392550"/>
            <a:ext cx="1800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474030" y="1419418"/>
            <a:ext cx="1800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7083279" y="2194504"/>
            <a:ext cx="90010" cy="9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454690" y="2195729"/>
            <a:ext cx="90010" cy="9716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7250112" y="2366888"/>
            <a:ext cx="108000" cy="1080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6948264" y="2243084"/>
            <a:ext cx="317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&gt;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323599" y="2241553"/>
            <a:ext cx="300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  <a:cs typeface="Times New Roman"/>
              </a:rPr>
              <a:t>&lt;</a:t>
            </a:r>
            <a:endParaRPr lang="ru-RU" sz="2400" b="1" dirty="0">
              <a:latin typeface="+mj-lt"/>
            </a:endParaRPr>
          </a:p>
        </p:txBody>
      </p:sp>
      <p:sp>
        <p:nvSpPr>
          <p:cNvPr id="56" name="Дуга 55"/>
          <p:cNvSpPr/>
          <p:nvPr/>
        </p:nvSpPr>
        <p:spPr>
          <a:xfrm rot="7471678">
            <a:off x="7085359" y="2243786"/>
            <a:ext cx="360040" cy="457200"/>
          </a:xfrm>
          <a:prstGeom prst="arc">
            <a:avLst>
              <a:gd name="adj1" fmla="val 16200000"/>
              <a:gd name="adj2" fmla="val 316434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3851920" y="494116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851920" y="543041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7847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6" grpId="0" animBg="1"/>
      <p:bldP spid="45" grpId="0" animBg="1"/>
      <p:bldP spid="53" grpId="0"/>
      <p:bldP spid="54" grpId="0"/>
      <p:bldP spid="56" grpId="0" animBg="1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6775" y="332656"/>
            <a:ext cx="661160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Колесникова Е.В. «Математика для детей 6-7 лет» Методическое пособие к рабочей тетради.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Колесникова Е.В. «Я считаю до двадцати». Математика для детей 6-7 лет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из интернета: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catherineasquithgallery.com/uploads/posts/2021-02/1614534375_3-p-malchik-na-belom-fone-4.png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img11.postila.ru/data/53/a3/2c/fa/53a32cfaccc6bda53e313979c9b0c0c8851238e3ebff643229bfc3198408ea8e.png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пляшут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m-files-new.cdnvideo.ru/lpfile/e/2/7/e270e80db3444d66fe8b477d03863af6.png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 поляне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rused.ru/irk-mdou183/wp-content/uploads/sites/18/2019/06/diti.jpg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savickai.ucoz.ru/foto2/1c22615d-b41f-42fe-a1f4-969545bfb075_original.jpg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ds04.infourok.ru/uploads/ex/007e/00073ff5-2aaf422b/img12.jpg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84658" flipH="1">
            <a:off x="7392387" y="255026"/>
            <a:ext cx="1271992" cy="124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71" y="4743149"/>
            <a:ext cx="1148204" cy="193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3866" y="4875010"/>
            <a:ext cx="1300134" cy="18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5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274</TotalTime>
  <Words>266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5 – 6 стр. 10 - 13</dc:title>
  <dc:creator>user</dc:creator>
  <cp:lastModifiedBy>Пользователь Windows</cp:lastModifiedBy>
  <cp:revision>29</cp:revision>
  <dcterms:created xsi:type="dcterms:W3CDTF">2017-10-16T19:59:32Z</dcterms:created>
  <dcterms:modified xsi:type="dcterms:W3CDTF">2021-06-20T14:58:13Z</dcterms:modified>
</cp:coreProperties>
</file>