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67" r:id="rId2"/>
    <p:sldId id="256" r:id="rId3"/>
    <p:sldId id="262" r:id="rId4"/>
    <p:sldId id="263" r:id="rId5"/>
    <p:sldId id="264" r:id="rId6"/>
    <p:sldId id="268" r:id="rId7"/>
    <p:sldId id="265" r:id="rId8"/>
    <p:sldId id="266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057"/>
    <a:srgbClr val="007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414882-A114-4A30-94CD-B110A242C99F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9858B8-7300-4087-99AF-B885366BB9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7239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s://img11.postila.ru/data/53/a3/2c/fa/53a32cfaccc6bda53e313979c9b0c0c8851238e3ebff643229bfc3198408ea8e.png" TargetMode="External"/><Relationship Id="rId7" Type="http://schemas.openxmlformats.org/officeDocument/2006/relationships/image" Target="../media/image17.png"/><Relationship Id="rId2" Type="http://schemas.openxmlformats.org/officeDocument/2006/relationships/hyperlink" Target="https://catherineasquithgallery.com/uploads/posts/2021-02/1614534375_3-p-malchik-na-belom-fone-4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savickai.ucoz.ru/foto2/1c22615d-b41f-42fe-a1f4-969545bfb075_original.jpg" TargetMode="External"/><Relationship Id="rId5" Type="http://schemas.openxmlformats.org/officeDocument/2006/relationships/hyperlink" Target="https://rused.ru/irk-mdou183/wp-content/uploads/sites/18/2019/06/diti.jpg" TargetMode="External"/><Relationship Id="rId4" Type="http://schemas.openxmlformats.org/officeDocument/2006/relationships/hyperlink" Target="http://m-files-new.cdnvideo.ru/lpfile/e/2/7/e270e80db3444d66fe8b477d03863af6.png" TargetMode="External"/><Relationship Id="rId9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979712" y="615373"/>
            <a:ext cx="6172200" cy="1894362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182880" indent="0" algn="ctr">
              <a:buFont typeface="Georgia" pitchFamily="18" charset="0"/>
              <a:buNone/>
            </a:pP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Е.В. Колесникова «Я считаю до 20»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тетрадь по математике 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6-7 лет</a:t>
            </a:r>
            <a:br>
              <a:rPr lang="ru-RU" sz="24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9</a:t>
            </a:r>
            <a:endParaRPr lang="ru-RU" sz="3600" dirty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213" y="404664"/>
            <a:ext cx="1957387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D:\Рабочие тетради\КОЛЕСНИКОВА\Я считаю до 20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4662" y="2564904"/>
            <a:ext cx="1601209" cy="2081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7585" y="3448509"/>
            <a:ext cx="1590675" cy="268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3717032"/>
            <a:ext cx="1847850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3347864" y="5003700"/>
            <a:ext cx="2952000" cy="1476000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  <a:r>
              <a:rPr lang="ru-RU" sz="2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Рабынина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Валентина Васильевна,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</a:t>
            </a:r>
          </a:p>
          <a:p>
            <a:pPr marL="45720" indent="0" algn="r">
              <a:buNone/>
            </a:pP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 127»</a:t>
            </a:r>
          </a:p>
          <a:p>
            <a:pPr marL="45720" indent="0" algn="r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Дзержинск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783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Колесникова 6 - 7 лет\Я считаю до 20\Занятие 8-9 (презентация)\Занятие 9\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211886"/>
            <a:ext cx="1964158" cy="2670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203848" y="82079"/>
            <a:ext cx="53285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Занятие №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lang="ru-RU" sz="2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Цифры от 1 до 10, число 11, логическая задача, ориентировка во времени.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56419" y="1159297"/>
            <a:ext cx="638627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знания о числах и цифрах  от 0 до 10; умение устанавливать соответствие между числом и цифрой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образованием числа одиннадцать; с новой счетной единицей – десятком; с условным обозначением десятка – квадрат, единицы – круг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учить решать логическую задачу на установление закономерностей; формулировать учебную задачу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Знакомить с часами: циферблат, стрелки, определять время с точностью до получаса.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3" descr="I:\Картинки\Дети\дет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9665" y1="15612" x2="15775" y2="75211"/>
                        <a14:foregroundMark x1="54511" y1="20781" x2="61750" y2="13713"/>
                        <a14:foregroundMark x1="57158" y1="9916" x2="57158" y2="9916"/>
                        <a14:foregroundMark x1="41275" y1="52743" x2="43922" y2="58333"/>
                        <a14:foregroundMark x1="35764" y1="49895" x2="37709" y2="53586"/>
                        <a14:foregroundMark x1="44895" y1="47574" x2="44895" y2="47574"/>
                        <a14:foregroundMark x1="45165" y1="47996" x2="44408" y2="52743"/>
                        <a14:foregroundMark x1="12156" y1="53586" x2="17450" y2="47574"/>
                        <a14:foregroundMark x1="95192" y1="42405" x2="95192" y2="70992"/>
                        <a14:foregroundMark x1="91356" y1="45675" x2="99784" y2="40506"/>
                        <a14:foregroundMark x1="84387" y1="40928" x2="87952" y2="38608"/>
                        <a14:foregroundMark x1="86548" y1="35759" x2="86548" y2="35759"/>
                        <a14:foregroundMark x1="86548" y1="35338" x2="86548" y2="35338"/>
                        <a14:foregroundMark x1="97839" y1="52215" x2="96867" y2="83755"/>
                        <a14:foregroundMark x1="93247" y1="90717" x2="97137" y2="91667"/>
                        <a14:foregroundMark x1="97137" y1="91667" x2="97137" y2="91667"/>
                        <a14:foregroundMark x1="64127" y1="94937" x2="74716" y2="94937"/>
                        <a14:foregroundMark x1="74500" y1="81857" x2="75959" y2="79430"/>
                        <a14:foregroundMark x1="80983" y1="96414" x2="85089" y2="70992"/>
                        <a14:foregroundMark x1="46840" y1="94093" x2="57158" y2="94093"/>
                        <a14:foregroundMark x1="57158" y1="94093" x2="57158" y2="94093"/>
                        <a14:foregroundMark x1="47812" y1="86076" x2="41761" y2="97363"/>
                        <a14:foregroundMark x1="57645" y1="86076" x2="58401" y2="82806"/>
                        <a14:foregroundMark x1="52836" y1="74789" x2="54295" y2="82806"/>
                        <a14:foregroundMark x1="54295" y1="82806" x2="54295" y2="82806"/>
                        <a14:foregroundMark x1="57158" y1="77637" x2="57158" y2="77637"/>
                        <a14:foregroundMark x1="87952" y1="73418" x2="87952" y2="73418"/>
                        <a14:foregroundMark x1="3998" y1="46624" x2="1837" y2="60232"/>
                        <a14:foregroundMark x1="1837" y1="60232" x2="1837" y2="60232"/>
                        <a14:foregroundMark x1="1621" y1="65401" x2="2323" y2="81857"/>
                        <a14:foregroundMark x1="2323" y1="81857" x2="2323" y2="81857"/>
                        <a14:foregroundMark x1="15775" y1="78059" x2="10265" y2="83228"/>
                        <a14:foregroundMark x1="18693" y1="58333" x2="24959" y2="51793"/>
                        <a14:foregroundMark x1="9508" y1="48418" x2="11237" y2="55485"/>
                        <a14:foregroundMark x1="64398" y1="87025" x2="69206" y2="89768"/>
                        <a14:foregroundMark x1="21340" y1="96414" x2="28795" y2="95886"/>
                        <a14:foregroundMark x1="34306" y1="93565" x2="40086" y2="87975"/>
                        <a14:foregroundMark x1="24203" y1="73840" x2="26850" y2="78059"/>
                        <a14:foregroundMark x1="26850" y1="78059" x2="26850" y2="78059"/>
                        <a14:foregroundMark x1="26148" y1="88397" x2="30686" y2="83228"/>
                        <a14:foregroundMark x1="31442" y1="81857" x2="31442" y2="81857"/>
                        <a14:foregroundMark x1="31659" y1="81329" x2="31659" y2="81329"/>
                        <a14:foregroundMark x1="31659" y1="81329" x2="31659" y2="81329"/>
                        <a14:foregroundMark x1="7834" y1="82806" x2="8104" y2="91245"/>
                        <a14:foregroundMark x1="4970" y1="96414" x2="12156" y2="99262"/>
                        <a14:foregroundMark x1="17936" y1="97785" x2="22528" y2="90295"/>
                        <a14:foregroundMark x1="1837" y1="94093" x2="2539" y2="88397"/>
                        <a14:foregroundMark x1="2809" y1="88397" x2="2809" y2="89768"/>
                        <a14:foregroundMark x1="67045" y1="23523" x2="67045" y2="23523"/>
                        <a14:foregroundMark x1="67261" y1="36287" x2="67261" y2="36287"/>
                        <a14:foregroundMark x1="55267" y1="16983" x2="55267" y2="16983"/>
                        <a14:foregroundMark x1="60778" y1="12764" x2="60778" y2="12764"/>
                        <a14:foregroundMark x1="54781" y1="14135" x2="54781" y2="14135"/>
                        <a14:foregroundMark x1="52620" y1="20781" x2="52620" y2="20781"/>
                        <a14:foregroundMark x1="52620" y1="20781" x2="52620" y2="20781"/>
                        <a14:foregroundMark x1="57645" y1="12764" x2="57645" y2="12764"/>
                        <a14:foregroundMark x1="63209" y1="12764" x2="63209" y2="12764"/>
                        <a14:foregroundMark x1="64884" y1="15612" x2="64884" y2="15612"/>
                        <a14:foregroundMark x1="52620" y1="25422" x2="52620" y2="25422"/>
                        <a14:foregroundMark x1="53809" y1="18354" x2="53809" y2="18354"/>
                        <a14:foregroundMark x1="22744" y1="14662" x2="22744" y2="14662"/>
                        <a14:foregroundMark x1="20367" y1="12764" x2="20367" y2="12764"/>
                        <a14:foregroundMark x1="18422" y1="14662" x2="18422" y2="14662"/>
                        <a14:foregroundMark x1="34792" y1="48418" x2="34792" y2="48418"/>
                        <a14:foregroundMark x1="35764" y1="47046" x2="35764" y2="47046"/>
                        <a14:foregroundMark x1="13614" y1="46624" x2="13614" y2="46624"/>
                        <a14:foregroundMark x1="22744" y1="48418" x2="22744" y2="48418"/>
                        <a14:foregroundMark x1="24689" y1="52743" x2="24689" y2="52743"/>
                        <a14:foregroundMark x1="11237" y1="47574" x2="11237" y2="47574"/>
                        <a14:backgroundMark x1="2323" y1="12236" x2="74014" y2="4747"/>
                        <a14:backgroundMark x1="74014" y1="4747" x2="74014" y2="4747"/>
                        <a14:backgroundMark x1="89411" y1="6646" x2="92545" y2="24473"/>
                        <a14:backgroundMark x1="92545" y1="24473" x2="92545" y2="24473"/>
                        <a14:backgroundMark x1="68017" y1="73840" x2="67045" y2="57911"/>
                        <a14:backgroundMark x1="67045" y1="57911" x2="67045" y2="57911"/>
                        <a14:backgroundMark x1="76931" y1="87025" x2="79092" y2="82278"/>
                        <a14:backgroundMark x1="79092" y1="82278" x2="79092" y2="82278"/>
                        <a14:backgroundMark x1="87034" y1="87025" x2="87250" y2="90717"/>
                        <a14:backgroundMark x1="48298" y1="59283" x2="48298" y2="59283"/>
                        <a14:backgroundMark x1="53106" y1="55063" x2="53106" y2="55063"/>
                        <a14:backgroundMark x1="54295" y1="70992" x2="54295" y2="70992"/>
                        <a14:backgroundMark x1="45867" y1="79958" x2="45867" y2="79958"/>
                        <a14:backgroundMark x1="28039" y1="68249" x2="34576" y2="78059"/>
                        <a14:backgroundMark x1="31442" y1="92194" x2="33333" y2="88924"/>
                        <a14:backgroundMark x1="32631" y1="61181" x2="34090" y2="56435"/>
                        <a14:backgroundMark x1="27337" y1="44726" x2="28525" y2="55485"/>
                        <a14:backgroundMark x1="13884" y1="94515" x2="16261" y2="92194"/>
                        <a14:backgroundMark x1="21070" y1="81857" x2="22042" y2="83755"/>
                        <a14:backgroundMark x1="22042" y1="83755" x2="22042" y2="83755"/>
                        <a14:backgroundMark x1="7131" y1="60654" x2="8104" y2="70042"/>
                        <a14:backgroundMark x1="1837" y1="94515" x2="2539" y2="93565"/>
                        <a14:backgroundMark x1="1621" y1="20781" x2="4970" y2="32068"/>
                        <a14:backgroundMark x1="10751" y1="41878" x2="10481" y2="39979"/>
                        <a14:backgroundMark x1="65856" y1="47574" x2="66559" y2="43249"/>
                        <a14:backgroundMark x1="49703" y1="14135" x2="49487" y2="27321"/>
                        <a14:backgroundMark x1="67747" y1="25949" x2="67747" y2="25949"/>
                        <a14:backgroundMark x1="89195" y1="41878" x2="89195" y2="41878"/>
                        <a14:backgroundMark x1="60292" y1="84599" x2="60292" y2="84599"/>
                        <a14:backgroundMark x1="91356" y1="72890" x2="91356" y2="72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03848" y="4882262"/>
            <a:ext cx="3622140" cy="1846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604025">
            <a:off x="719595" y="309140"/>
            <a:ext cx="149921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Рабочие тетради\КОЛЕСНИКОВА\Я считаю до 20\Занятие 8-9\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833877"/>
            <a:ext cx="7982261" cy="48245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43372" y="21429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>
              <a:latin typeface="Bahnschrift Light Semi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83595" y="138551"/>
            <a:ext cx="74381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упражнение «Соедини правильное»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63079" y="815600"/>
            <a:ext cx="65307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Соедините цифру с карточкой, на которой количество кружков  равно этой цифре.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4688" y="5770294"/>
            <a:ext cx="6026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  цифрой соединили карточку с шестью кружками?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87914" y="6139626"/>
            <a:ext cx="595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какой цифрой соединили карточку с девятью кружками?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2" name="Скругленная соединительная линия 21"/>
          <p:cNvCxnSpPr/>
          <p:nvPr/>
        </p:nvCxnSpPr>
        <p:spPr>
          <a:xfrm rot="16200000" flipH="1">
            <a:off x="5237891" y="2281830"/>
            <a:ext cx="2520280" cy="1979854"/>
          </a:xfrm>
          <a:prstGeom prst="curvedConnector3">
            <a:avLst>
              <a:gd name="adj1" fmla="val 12619"/>
            </a:avLst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72" name="Прямая со стрелкой 7171"/>
          <p:cNvCxnSpPr/>
          <p:nvPr/>
        </p:nvCxnSpPr>
        <p:spPr>
          <a:xfrm>
            <a:off x="7380312" y="2011616"/>
            <a:ext cx="107646" cy="33726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Рабочие тетради\КОЛЕСНИКОВА\Я считаю до 20\Занятие 8-9\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1635" y="836763"/>
            <a:ext cx="8133626" cy="533975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792536" y="4293096"/>
            <a:ext cx="5950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84737" y="4369876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541645" y="5231174"/>
            <a:ext cx="362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  <a:endParaRPr lang="ru-RU" sz="3600" b="1" i="1" dirty="0">
              <a:latin typeface="Microsoft YaHei Light" panose="020B0502040204020203" pitchFamily="34" charset="-122"/>
              <a:ea typeface="Microsoft YaHei Light" panose="020B0502040204020203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0232" y="5251524"/>
            <a:ext cx="49170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904245" y="5251524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6579276" y="5251792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881887" y="5207560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7890001" y="5251792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7590095" y="5251792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910022" y="5251524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47348" y="5251524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526751" y="5216143"/>
            <a:ext cx="362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3600" b="1" i="1" dirty="0">
                <a:solidFill>
                  <a:prstClr val="black"/>
                </a:solidFill>
                <a:latin typeface="Microsoft YaHei Light" panose="020B0502040204020203" pitchFamily="34" charset="-122"/>
                <a:ea typeface="Microsoft YaHei Light" panose="020B0502040204020203" pitchFamily="34" charset="-122"/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06311" y="332655"/>
            <a:ext cx="686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Знакомимся с образованием числа одиннадцать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7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7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7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75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75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7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25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75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0" grpId="0"/>
      <p:bldP spid="11" grpId="0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Рабочие тетради\КОЛЕСНИКОВА\Я считаю до 20\Занятие 8-9\8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6101" y="677580"/>
            <a:ext cx="8471039" cy="33940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437393" y="3546135"/>
            <a:ext cx="389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3682" y="3549773"/>
            <a:ext cx="418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+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4973" y="3580551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44126" y="3580551"/>
            <a:ext cx="523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67744" y="215915"/>
            <a:ext cx="45456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Учимся образовывать число 11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5573" y="4123764"/>
            <a:ext cx="341394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сказать вам о футболе?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Мяч в воротах – то, что надо!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 одиннадцать на поле,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футбольная команда.</a:t>
            </a:r>
          </a:p>
          <a:p>
            <a:pPr algn="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В.П.Г</a:t>
            </a:r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удимов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50225" y="4293096"/>
            <a:ext cx="43422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Вопросы и задание: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игроков в воротах?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игроков на поле?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Сколько всего игроков?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Напишите, как получилось число 11?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Прочитайте запись.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(Десять плюс один равняется  одиннадцать)</a:t>
            </a:r>
            <a:endParaRPr lang="ru-R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5856" y="548680"/>
            <a:ext cx="3165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Физкультминутка</a:t>
            </a:r>
            <a:endParaRPr lang="ru-RU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43808" y="1413611"/>
            <a:ext cx="426584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 – согнуться, разогнуться,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 – нагнуться, потянуться.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 – в ладоши три хлопка,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Головою три кивка.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четыре – руки шире,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Пять, шесть – тихо сесть.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I:\Картинки\Дети\hello_html_m1915922b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790346"/>
            <a:ext cx="1792053" cy="2930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I:\Картинки\Дети\1257c266412b89e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4149080"/>
            <a:ext cx="1198974" cy="244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I:\Картинки\Дети\hello_html_mb924e6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9717" l="0" r="100000">
                        <a14:foregroundMark x1="53890" y1="16431" x2="53890" y2="16431"/>
                        <a14:foregroundMark x1="93436" y1="50142" x2="93436" y2="50142"/>
                        <a14:foregroundMark x1="53323" y1="7649" x2="53323" y2="7649"/>
                        <a14:foregroundMark x1="72853" y1="85694" x2="89951" y2="53824"/>
                        <a14:foregroundMark x1="45057" y1="7649" x2="56807" y2="59915"/>
                        <a14:foregroundMark x1="87601" y1="36544" x2="97731" y2="53399"/>
                        <a14:foregroundMark x1="80875" y1="61331" x2="82496" y2="62748"/>
                        <a14:foregroundMark x1="82496" y1="62748" x2="82496" y2="62748"/>
                        <a14:foregroundMark x1="91086" y1="76346" x2="80389" y2="77195"/>
                        <a14:foregroundMark x1="80389" y1="77195" x2="80389" y2="77195"/>
                        <a14:foregroundMark x1="75284" y1="30028" x2="74716" y2="63173"/>
                        <a14:foregroundMark x1="19692" y1="63739" x2="24230" y2="59065"/>
                        <a14:foregroundMark x1="23906" y1="73088" x2="26337" y2="71671"/>
                        <a14:foregroundMark x1="26337" y1="71671" x2="26337" y2="71671"/>
                        <a14:foregroundMark x1="27391" y1="68414" x2="27958" y2="65156"/>
                        <a14:foregroundMark x1="27958" y1="64589" x2="27958" y2="64589"/>
                        <a14:foregroundMark x1="3323" y1="58499" x2="4133" y2="59065"/>
                        <a14:foregroundMark x1="4133" y1="59065" x2="4133" y2="59065"/>
                        <a14:foregroundMark x1="4133" y1="58074" x2="4133" y2="58074"/>
                        <a14:foregroundMark x1="4133" y1="57649" x2="4133" y2="57649"/>
                        <a14:foregroundMark x1="4133" y1="57649" x2="4133" y2="57649"/>
                        <a14:foregroundMark x1="55186" y1="66431" x2="55186" y2="66431"/>
                        <a14:foregroundMark x1="54700" y1="66997" x2="54700" y2="66997"/>
                        <a14:foregroundMark x1="54700" y1="66997" x2="54700" y2="66997"/>
                        <a14:foregroundMark x1="46677" y1="66431" x2="46921" y2="68839"/>
                        <a14:foregroundMark x1="46921" y1="68414" x2="46921" y2="68414"/>
                        <a14:foregroundMark x1="46921" y1="67847" x2="46921" y2="67847"/>
                        <a14:foregroundMark x1="46921" y1="67847" x2="46921" y2="67847"/>
                        <a14:foregroundMark x1="30065" y1="64164" x2="27715" y2="64164"/>
                        <a14:foregroundMark x1="27715" y1="64164" x2="27715" y2="64164"/>
                        <a14:foregroundMark x1="20989" y1="30453" x2="20178" y2="31445"/>
                        <a14:foregroundMark x1="20178" y1="31445" x2="20178" y2="31445"/>
                        <a14:backgroundMark x1="4133" y1="20255" x2="30065" y2="4816"/>
                        <a14:backgroundMark x1="67018" y1="4816" x2="92950" y2="23938"/>
                        <a14:backgroundMark x1="58671" y1="88527" x2="68558" y2="42635"/>
                        <a14:backgroundMark x1="68558" y1="43626" x2="68071" y2="45467"/>
                        <a14:backgroundMark x1="52269" y1="87535" x2="52026" y2="66431"/>
                        <a14:backgroundMark x1="51783" y1="67847" x2="51216" y2="69263"/>
                        <a14:backgroundMark x1="3079" y1="87110" x2="17261" y2="93201"/>
                        <a14:backgroundMark x1="17261" y1="93201" x2="17261" y2="93201"/>
                        <a14:backgroundMark x1="80632" y1="95467" x2="96434" y2="93201"/>
                        <a14:backgroundMark x1="96434" y1="93201" x2="96434" y2="9320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505803" y="4150023"/>
            <a:ext cx="3935278" cy="2499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994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Рабочие тетради\КОЛЕСНИКОВА\Я считаю до 20\Занятие 8-9\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62" b="97528" l="1792" r="94576">
                        <a14:foregroundMark x1="12107" y1="4607" x2="14818" y2="13483"/>
                        <a14:foregroundMark x1="4988" y1="5393" x2="7506" y2="12135"/>
                        <a14:foregroundMark x1="7506" y1="12584" x2="7506" y2="12584"/>
                        <a14:foregroundMark x1="5375" y1="24494" x2="9637" y2="32921"/>
                        <a14:foregroundMark x1="9637" y1="32921" x2="9637" y2="32921"/>
                        <a14:foregroundMark x1="4794" y1="36180" x2="9734" y2="24719"/>
                        <a14:foregroundMark x1="9734" y1="24719" x2="9734" y2="24719"/>
                        <a14:foregroundMark x1="6586" y1="40337" x2="7603" y2="39888"/>
                        <a14:foregroundMark x1="7603" y1="39888" x2="7603" y2="39888"/>
                        <a14:foregroundMark x1="7603" y1="39888" x2="7603" y2="39888"/>
                        <a14:foregroundMark x1="7603" y1="39888" x2="7603" y2="39888"/>
                        <a14:foregroundMark x1="8814" y1="41685" x2="8814" y2="41685"/>
                        <a14:foregroundMark x1="8814" y1="41685" x2="8814" y2="41685"/>
                        <a14:foregroundMark x1="8814" y1="41685" x2="8814" y2="41685"/>
                        <a14:foregroundMark x1="8814" y1="41685" x2="8814" y2="41685"/>
                        <a14:foregroundMark x1="8087" y1="43820" x2="8087" y2="43820"/>
                        <a14:foregroundMark x1="8087" y1="43820" x2="8087" y2="43820"/>
                        <a14:foregroundMark x1="7797" y1="45955" x2="7797" y2="45955"/>
                        <a14:foregroundMark x1="7797" y1="45955" x2="7797" y2="45955"/>
                        <a14:foregroundMark x1="7119" y1="48764" x2="7119" y2="48764"/>
                        <a14:foregroundMark x1="7119" y1="48764" x2="7119" y2="48764"/>
                        <a14:foregroundMark x1="41695" y1="41236" x2="41695" y2="41236"/>
                        <a14:foregroundMark x1="57579" y1="57640" x2="57579" y2="57640"/>
                        <a14:foregroundMark x1="73462" y1="67640" x2="73462" y2="67640"/>
                        <a14:foregroundMark x1="73462" y1="67640" x2="73462" y2="67640"/>
                        <a14:backgroundMark x1="29540" y1="6966" x2="87119" y2="21461"/>
                        <a14:backgroundMark x1="87119" y1="21461" x2="87119" y2="21461"/>
                        <a14:backgroundMark x1="6877" y1="83483" x2="12833" y2="45955"/>
                        <a14:backgroundMark x1="12542" y1="45730" x2="11622" y2="46404"/>
                        <a14:backgroundMark x1="84988" y1="44270" x2="92349" y2="89101"/>
                        <a14:backgroundMark x1="73559" y1="96292" x2="28620" y2="98427"/>
                        <a14:backgroundMark x1="28620" y1="98427" x2="28620" y2="9842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7074" y="1015601"/>
            <a:ext cx="8581793" cy="3698691"/>
          </a:xfrm>
          <a:prstGeom prst="rect">
            <a:avLst/>
          </a:prstGeom>
          <a:noFill/>
        </p:spPr>
      </p:pic>
      <p:sp>
        <p:nvSpPr>
          <p:cNvPr id="3" name="Равнобедренный треугольник 2"/>
          <p:cNvSpPr/>
          <p:nvPr/>
        </p:nvSpPr>
        <p:spPr>
          <a:xfrm>
            <a:off x="7236296" y="4098776"/>
            <a:ext cx="1080120" cy="410344"/>
          </a:xfrm>
          <a:prstGeom prst="triangle">
            <a:avLst/>
          </a:prstGeom>
          <a:solidFill>
            <a:srgbClr val="00C0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7236296" y="3688432"/>
            <a:ext cx="1080120" cy="410344"/>
          </a:xfrm>
          <a:prstGeom prst="triangle">
            <a:avLst/>
          </a:prstGeom>
          <a:solidFill>
            <a:srgbClr val="00C057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901308" y="221878"/>
            <a:ext cx="47379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Логическая задача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«Дорисуй недостающую ёлочку»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51" y="5085184"/>
            <a:ext cx="87017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последнюю ёлочку, используя соответствующую закономерность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ёлочку нарисовали и почему?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(Ниже других, потому что каждая ёлочка ниже предыдущей)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J:\10 ГРУППА\Колесникова 6 - 7 лет\Я считаю до 20\Занятие 9 (презентация)\1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63" b="100000" l="0" r="99813">
                        <a14:foregroundMark x1="62904" y1="33285" x2="68899" y2="72238"/>
                        <a14:foregroundMark x1="87166" y1="33285" x2="91850" y2="77471"/>
                        <a14:foregroundMark x1="14941" y1="40116" x2="20234" y2="76163"/>
                        <a14:foregroundMark x1="5199" y1="9302" x2="7775" y2="25291"/>
                        <a14:foregroundMark x1="7026" y1="6541" x2="7026" y2="6541"/>
                        <a14:foregroundMark x1="5293" y1="6541" x2="5293" y2="6541"/>
                        <a14:foregroundMark x1="5293" y1="6541" x2="5293" y2="6541"/>
                        <a14:foregroundMark x1="9180" y1="9593" x2="9180" y2="9593"/>
                        <a14:foregroundMark x1="8899" y1="5959" x2="8899" y2="5959"/>
                        <a14:foregroundMark x1="10960" y1="18314" x2="10960" y2="18314"/>
                        <a14:foregroundMark x1="10960" y1="18314" x2="10960" y2="18314"/>
                        <a14:foregroundMark x1="6698" y1="28488" x2="6698" y2="28488"/>
                        <a14:foregroundMark x1="8384" y1="34012" x2="8384" y2="34012"/>
                        <a14:foregroundMark x1="7494" y1="38953" x2="7494" y2="38953"/>
                        <a14:foregroundMark x1="7026" y1="41424" x2="7026" y2="41424"/>
                        <a14:foregroundMark x1="8290" y1="14826" x2="8290" y2="14826"/>
                        <a14:foregroundMark x1="10773" y1="20640" x2="10773" y2="20640"/>
                        <a14:foregroundMark x1="64731" y1="90698" x2="64731" y2="90698"/>
                        <a14:foregroundMark x1="64731" y1="90698" x2="64731" y2="90698"/>
                        <a14:foregroundMark x1="87354" y1="29070" x2="87354" y2="29070"/>
                        <a14:foregroundMark x1="7916" y1="37355" x2="7916" y2="37355"/>
                        <a14:backgroundMark x1="13958" y1="12355" x2="88337" y2="12936"/>
                        <a14:backgroundMark x1="9274" y1="95640" x2="95410" y2="92587"/>
                        <a14:backgroundMark x1="2248" y1="24128" x2="2717" y2="87355"/>
                        <a14:backgroundMark x1="98501" y1="25581" x2="98970" y2="844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854" y="776705"/>
            <a:ext cx="8501279" cy="27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V="1">
            <a:off x="4003999" y="1760939"/>
            <a:ext cx="0" cy="6299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6012160" y="1823191"/>
            <a:ext cx="0" cy="59776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flipV="1">
            <a:off x="8028384" y="1760939"/>
            <a:ext cx="0" cy="62643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025669" y="2454495"/>
            <a:ext cx="184462" cy="288032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5733438" y="2390871"/>
            <a:ext cx="360040" cy="2076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 flipV="1">
            <a:off x="7652050" y="2233539"/>
            <a:ext cx="360040" cy="187416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857375" y="370532"/>
            <a:ext cx="60975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«Напиши на часах время, которое назову»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6739" y="1542417"/>
            <a:ext cx="54215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ходим ночью, ходим днем,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никуда мы не уйдём.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бьем исправно каждый час,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вы, друзья, не бейте нас. </a:t>
            </a:r>
            <a:r>
              <a:rPr lang="ru-RU" sz="2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(Часы)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3196" y="3301124"/>
            <a:ext cx="842493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называется круг с цифрами на часах?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(Циферблат)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стрелки есть  у часов и для чего они нужны?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(Короткая стрелка показывает часы, а длинная – минуты)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Первые часы показывают время – три часа. Здесь длинная стрелка показывает 12, а короткая – цифру 3.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2598" y="4778452"/>
            <a:ext cx="7595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на вторых часах стрелки так, чтобы они показывали 5 часов.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2598" y="5145344"/>
            <a:ext cx="762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третьих часах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стрелки так, чтобы они показывали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97314" y="5542952"/>
            <a:ext cx="7976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Нарисуйте на четвертых часах стрелки так, чтобы они показывали 10 часов.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308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16775" y="332656"/>
            <a:ext cx="661160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Колесникова Е.В. «Математика для детей 6-7 лет» Методическое пособие к рабочей тетради.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Колесникова Е.В. «Я считаю до двадцати». Математика для детей 6-7 лет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 из интернета: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catherineasquithgallery.com/uploads/posts/2021-02/1614534375_3-p-malchik-na-belom-fone-4.png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Девочка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img11.postila.ru/data/53/a3/2c/fa/53a32cfaccc6bda53e313979c9b0c0c8851238e3ebff643229bfc3198408ea8e.png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пляшут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m-files-new.cdnvideo.ru/lpfile/e/2/7/e270e80db3444d66fe8b477d03863af6.png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на поляне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rused.ru/irk-mdou183/wp-content/uploads/sites/18/2019/06/diti.jpg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Солнышко -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https://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6"/>
              </a:rPr>
              <a:t>savickai.ucoz.ru/foto2/1c22615d-b41f-42fe-a1f4-969545bfb075_original.jpg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571" y="4743149"/>
            <a:ext cx="1148204" cy="19365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43866" y="4875010"/>
            <a:ext cx="1300134" cy="1810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84658" flipH="1">
            <a:off x="7392387" y="255026"/>
            <a:ext cx="1271992" cy="1248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2191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616</TotalTime>
  <Words>508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5 – 6 стр. 10 - 13</dc:title>
  <dc:creator>user</dc:creator>
  <cp:lastModifiedBy>Пользователь Windows</cp:lastModifiedBy>
  <cp:revision>38</cp:revision>
  <dcterms:created xsi:type="dcterms:W3CDTF">2017-10-16T19:59:32Z</dcterms:created>
  <dcterms:modified xsi:type="dcterms:W3CDTF">2021-06-20T13:44:28Z</dcterms:modified>
</cp:coreProperties>
</file>