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2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339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333" t="17865" r="32029" b="14636"/>
          <a:stretch/>
        </p:blipFill>
        <p:spPr bwMode="auto">
          <a:xfrm>
            <a:off x="4731048" y="2276873"/>
            <a:ext cx="4412951" cy="4581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459" t="22453" r="32109" b="6097"/>
          <a:stretch/>
        </p:blipFill>
        <p:spPr bwMode="auto">
          <a:xfrm>
            <a:off x="5950" y="-48793"/>
            <a:ext cx="4791355" cy="5291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174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548680"/>
            <a:ext cx="7488832" cy="5364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91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505400"/>
            <a:ext cx="8482039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495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03648" y="908720"/>
            <a:ext cx="6336704" cy="5134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37714" y="912569"/>
            <a:ext cx="623938" cy="87749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33850" y="3362876"/>
            <a:ext cx="687127" cy="87629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0440" y="3789040"/>
            <a:ext cx="667892" cy="90026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204491"/>
            <a:ext cx="837998" cy="90026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19470" y="2247088"/>
            <a:ext cx="957944" cy="85767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6836" y="692696"/>
            <a:ext cx="856812" cy="78201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28628" y="4733663"/>
            <a:ext cx="1042109" cy="90026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0440" y="5115472"/>
            <a:ext cx="702526" cy="90026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066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4.81481E-6 C 0.00156 0.00648 0.00451 0.00625 0.00833 0.01111 C 0.01076 0.02083 0.01475 0.03125 0.01909 0.03981 C 0.02239 0.05925 0.03732 0.07314 0.04409 0.0905 C 0.046 0.10231 0.04913 0.13217 0.05243 0.14143 C 0.0552 0.14907 0.05711 0.1581 0.06076 0.16527 C 0.07187 0.18773 0.0618 0.16041 0.07135 0.1875 C 0.07621 0.20115 0.08003 0.21111 0.0868 0.22384 C 0.08871 0.22754 0.09253 0.22893 0.09513 0.23194 C 0.10191 0.23981 0.09739 0.23703 0.10347 0.23981 C 0.11006 0.24606 0.11927 0.24907 0.12743 0.25092 C 0.13472 0.25601 0.12934 0.25277 0.13576 0.25555 C 0.13819 0.25648 0.14288 0.25879 0.14288 0.25879 C 0.15121 0.24768 0.14062 0.23148 0.14635 0.22708 " pathEditMode="relative" ptsTypes="ffff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719 0.0706 C 0.03386 0.07662 0.04914 0.07685 0.0698 0.07824 C 0.09844 0.07777 0.12396 0.07708 0.15243 0.07777 C 0.16181 0.07824 0.17066 0.0794 0.18004 0.08009 C 0.19219 0.07986 0.20434 0.07986 0.2165 0.0794 C 0.2316 0.07893 0.24792 0.07708 0.26285 0.07592 C 0.30365 0.07268 0.34445 0.06944 0.38577 0.06828 C 0.40296 0.0669 0.4191 0.06458 0.43594 0.0625 C 0.44688 0.05902 0.45851 0.0574 0.47101 0.05532 C 0.4724 0.05509 0.47344 0.0544 0.47483 0.05416 C 0.47691 0.05393 0.479 0.0537 0.48108 0.0537 C 0.48594 0.05254 0.48924 0.05139 0.4948 0.05069 C 0.50504 0.04838 0.50122 0.04583 0.50868 0.04259 C 0.5165 0.03472 0.52118 0.02708 0.52118 0.01852 " pathEditMode="relative" rAng="0" ptsTypes="fffffffffffff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91" y="-2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045 0.04861 C 0.04896 0.04097 0.05955 0.04027 0.0691 0.03588 C 0.07448 0.03356 0.08576 0.03125 0.08576 0.03125 C 0.09323 0.02777 0.10069 0.02662 0.10833 0.02476 C 0.11476 0.02338 0.12101 0.02013 0.12743 0.01851 C 0.13351 0.01435 0.13594 0.01203 0.14288 0.01041 C 0.15052 0.00393 0.16128 0.00254 0.17014 0.00092 C 0.19149 -0.01227 0.21597 -0.01621 0.23802 -0.02755 C 0.24844 -0.03287 0.25746 -0.04352 0.26788 -0.04815 C 0.27187 -0.05186 0.27569 -0.05255 0.27969 -0.05625 C 0.28142 -0.05973 0.28403 -0.06227 0.28576 -0.06575 C 0.29028 -0.075 0.28212 -0.06621 0.29045 -0.07362 C 0.29114 -0.07524 0.29566 -0.08797 0.29878 -0.08797 " pathEditMode="relative" ptsTypes="ffffffffffff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48148E-6 C 0.01302 0.00186 0.02622 0.0007 0.03924 0.00301 C 0.05799 0.00625 0.09514 0.01574 0.09514 0.01574 C 0.17448 0.01274 0.25382 0.00949 0.33333 0.00787 C 0.33576 0.00741 0.33802 0.00695 0.34045 0.00625 C 0.34236 0.00579 0.34445 0.0051 0.34635 0.00463 C 0.3507 0.00348 0.35955 0.00162 0.35955 0.00162 C 0.38542 -0.01018 0.36424 -0.00162 0.42622 -0.00324 C 0.43611 -0.00601 0.44618 -0.00763 0.4559 -0.01111 C 0.46181 -0.01643 0.46181 -0.02291 0.46545 -0.03032 C 0.46632 -0.03217 0.46892 -0.03495 0.46892 -0.03495 " pathEditMode="relative" ptsTypes="ffffffffff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7.40741E-7 C -0.01441 0.00857 -0.02639 0.01528 -0.04132 0.02014 C -0.06198 0.04144 -0.03125 0.01157 -0.08299 0.03287 C -0.0875 0.03472 -0.09601 0.0463 -0.09601 0.04722 C -0.10226 0.05995 -0.11025 0.07153 -0.11754 0.07917 C -0.12327 0.08495 -0.13507 0.09282 -0.13507 0.09375 C -0.14844 0.11991 -0.16771 0.13056 -0.17848 0.16644 " pathEditMode="relative" rAng="0" ptsTypes="ffffffA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24" y="83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347 0.04166 C -0.05781 0.05023 -0.06007 0.04699 -0.06649 0.05277 C -0.07118 0.05717 -0.07691 0.05995 -0.0809 0.06551 C -0.08212 0.06713 -0.08299 0.06921 -0.08437 0.07037 C -0.08819 0.07361 -0.09427 0.07476 -0.09861 0.07662 C -0.10451 0.07939 -0.10903 0.08287 -0.11528 0.08449 C -0.12344 0.09537 -0.14444 0.10601 -0.1559 0.10833 C -0.16111 0.10949 -0.16823 0.10972 -0.17361 0.11157 C -0.19219 0.11782 -0.21076 0.12361 -0.22969 0.12731 C -0.24444 0.13588 -0.25955 0.14305 -0.27483 0.14953 C -0.28333 0.15324 -0.29115 0.15926 -0.29983 0.16226 C -0.30712 0.16805 -0.31441 0.1706 -0.32257 0.17338 C -0.32743 0.175 -0.33194 0.17916 -0.33681 0.18148 C -0.34271 0.19282 -0.33455 0.17824 -0.34514 0.19097 C -0.35556 0.20324 -0.36337 0.22268 -0.37726 0.22893 C -0.38906 0.24189 -0.40382 0.25185 -0.41892 0.25601 C -0.4309 0.26666 -0.44601 0.26875 -0.45937 0.275 C -0.46198 0.27407 -0.4658 0.27361 -0.46771 0.27037 C -0.4724 0.2625 -0.46458 0.26736 -0.47257 0.26389 C -0.49601 0.26551 -0.48837 0.26111 -0.49757 0.26713 " pathEditMode="relative" ptsTypes="fffffffffffffffffff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02269 C -0.00781 -0.01574 -0.01649 -0.01273 -0.02517 -0.00949 C -0.03489 3.33333E-6 -0.04687 0.00254 -0.05764 0.00856 C -0.07656 0.01898 -0.09375 0.03657 -0.11354 0.04166 C -0.13212 0.05578 -0.16771 0.04722 -0.1842 0.04629 C -0.19479 0.04074 -0.19045 0.04421 -0.19757 0.0375 C -0.19861 0.03518 -0.1993 0.03264 -0.20052 0.03055 C -0.20174 0.0287 -0.20399 0.02824 -0.20486 0.02592 C -0.2066 0.02222 -0.20608 0.01666 -0.20781 0.01273 C -0.20885 0.01041 -0.20972 0.00856 -0.21076 0.00625 C -0.21319 -0.00463 -0.22014 -0.01042 -0.22535 -0.01852 " pathEditMode="relative" rAng="0" ptsTypes="ffffffffffA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67" y="39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C -0.00348 -0.00486 -0.00504 -0.01343 -0.00851 -0.01783 C -0.03455 -0.05463 -0.06823 -0.05394 -0.09775 -0.05903 C -0.1099 -0.06088 -0.12205 -0.07037 -0.13368 -0.07269 C -0.16424 -0.07732 -0.18716 -0.07616 -0.21789 -0.07616 " pathEditMode="relative" rAng="0" ptsTypes="ffffA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03" y="-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user</cp:lastModifiedBy>
  <cp:revision>22</cp:revision>
  <dcterms:created xsi:type="dcterms:W3CDTF">2021-01-24T14:01:46Z</dcterms:created>
  <dcterms:modified xsi:type="dcterms:W3CDTF">2021-06-21T16:17:32Z</dcterms:modified>
</cp:coreProperties>
</file>