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1E0669-385B-444B-A002-31C32F3E2FD1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6A049-BD26-4E24-A1D8-D14E52A84D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9712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46A049-BD26-4E24-A1D8-D14E52A84D1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25149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3861047"/>
            <a:ext cx="3312368" cy="2073617"/>
          </a:xfrm>
        </p:spPr>
        <p:txBody>
          <a:bodyPr>
            <a:noAutofit/>
          </a:bodyPr>
          <a:lstStyle/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260648"/>
            <a:ext cx="7175351" cy="3384375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образования, науки и молодежной политики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 области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Сказы и легенды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ижегородской области.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021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992888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ВАСИЛЬЕВИЧ АФОНЬШИН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980728"/>
            <a:ext cx="8568952" cy="518457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селе Владимирском </a:t>
            </a:r>
          </a:p>
          <a:p>
            <a:pPr marL="45720" indent="0">
              <a:buNone/>
            </a:pP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Макарьевского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уезда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Нижегородской губернии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 октября 1908 года 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семье крестьянина столяра.</a:t>
            </a: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писатель</a:t>
            </a:r>
          </a:p>
          <a:p>
            <a:pPr marL="4572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казочник.</a:t>
            </a: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</a:p>
          <a:p>
            <a:pPr marL="4572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sun1-21.userapi.com/iFNhi0FgY2QQzuiPkFt0jLb9CzufMS9Eg2dMnA/Zkqw1czc-G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4024908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7244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08911" cy="5040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ПРОИЗВЕДЕНИЯ АВТОРА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628800"/>
            <a:ext cx="8136904" cy="4176464"/>
          </a:xfrm>
        </p:spPr>
        <p:txBody>
          <a:bodyPr>
            <a:normAutofit/>
          </a:bodyPr>
          <a:lstStyle/>
          <a:p>
            <a:pPr marL="45720" indent="0"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Городецкий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пряник: сказы и сказки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Нижегородского края</a:t>
            </a:r>
          </a:p>
          <a:p>
            <a:pPr marL="45720" indent="0"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Заволжские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родники: избранные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произведения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" indent="0"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Легенды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сказы лесной стороны. </a:t>
            </a:r>
          </a:p>
          <a:p>
            <a:pPr marL="45720" indent="0"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Сказы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сказки нижегородской земли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marL="45720" indent="0"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Солнечное дерево: сказки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" indent="0"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Человек из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неолита.</a:t>
            </a:r>
          </a:p>
          <a:p>
            <a:pPr marL="45720" indent="0" fontAlgn="base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Чтоб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 прервался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путь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780928"/>
            <a:ext cx="2808312" cy="36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69706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64895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Особенности творчества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916832"/>
            <a:ext cx="7992888" cy="396044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книгах Сергея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Афоньшина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можно найти ответы на многие вопросы: почему город, расположенный на Дятловых горах, называется Нижний Новгород? Кто строил белокаменную башню Нижегородского кремля? Как олень заволжских лесов стал гербом нашего города? Как и когда родилось искусство золотой хохломы и древнего Городца? Почему кукушки не вьют гнёзда? Как образовался город Семенов ? И еще много других тайн Нижегородской земли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раскроет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автор</a:t>
            </a:r>
          </a:p>
        </p:txBody>
      </p:sp>
    </p:spTree>
    <p:extLst>
      <p:ext uri="{BB962C8B-B14F-4D97-AF65-F5344CB8AC3E}">
        <p14:creationId xmlns:p14="http://schemas.microsoft.com/office/powerpoint/2010/main" xmlns="" val="1946176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96944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Сказка о серых скворцах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052736"/>
            <a:ext cx="8352928" cy="525658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Эта сказка нигде не записана, ни на камне, ни на коже, ни на бересте. Ее в нашу сторону скворцы на крылышках принесли. А в лесной стороне всякая старина крепче держится — и сказки, и сказания, приметы и обычаи. В лесу они от солнышка не выгорают, от суховея не выветриваются, а с народом крепко уживаются. Вот и осталась в лесном Заволжье сказка-загадка о том, как серые скворцы, гости весенние радостные, у нас на Руси появились. А до той поры да случая скворцы только там водились, куда зима не доходила. И были они не серые, а как уголь черные.</a:t>
            </a:r>
          </a:p>
        </p:txBody>
      </p:sp>
      <p:pic>
        <p:nvPicPr>
          <p:cNvPr id="3074" name="Picture 2" descr="https://im0-tub-ru.yandex.net/i?id=43650bf2fb4935f3b35fae9a560c4ad8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924" y="4869160"/>
            <a:ext cx="347499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4a9a99d7d7ea1717a6b1a9f4947928e5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653136"/>
            <a:ext cx="412839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0369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39552" y="3284984"/>
            <a:ext cx="8424935" cy="30963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24744"/>
            <a:ext cx="8064896" cy="216024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marL="4572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marL="4572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8388424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5531059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437</TotalTime>
  <Words>265</Words>
  <Application>Microsoft Office PowerPoint</Application>
  <PresentationFormat>Экран (4:3)</PresentationFormat>
  <Paragraphs>62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Министерство образования, науки и молодежной политики  Нижегородской  области    Сказы и легенды  Нижегородской области. </vt:lpstr>
      <vt:lpstr>СЕРГЕЙ ВАСИЛЬЕВИЧ АФОНЬШИН</vt:lpstr>
      <vt:lpstr>ПРОИЗВЕДЕНИЯ АВТОРА</vt:lpstr>
      <vt:lpstr>Особенности творчества</vt:lpstr>
      <vt:lpstr>Сказка о серых скворцах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Министерствр образования, науки и молодежной политики Нижего</dc:title>
  <dc:creator>Пользователь</dc:creator>
  <cp:lastModifiedBy>каб28</cp:lastModifiedBy>
  <cp:revision>44</cp:revision>
  <dcterms:created xsi:type="dcterms:W3CDTF">2021-01-02T07:24:58Z</dcterms:created>
  <dcterms:modified xsi:type="dcterms:W3CDTF">2021-06-21T07:44:08Z</dcterms:modified>
</cp:coreProperties>
</file>