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558B5-41F2-4004-9547-0345F28AAEDF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EFB16-BBD7-4531-8693-E9E63D9C02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204864"/>
            <a:ext cx="5796136" cy="1512168"/>
          </a:xfrm>
        </p:spPr>
        <p:txBody>
          <a:bodyPr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«Банк интересных дел» в нашей группе появился , исходя из детских интересов, вопросов, идей. </a:t>
            </a:r>
            <a:br>
              <a:rPr lang="ru-RU" sz="2000" dirty="0" smtClean="0"/>
            </a:br>
            <a:r>
              <a:rPr lang="ru-RU" sz="2000" dirty="0" smtClean="0"/>
              <a:t>Собираясь в «утреннем круге» мы делимся новостями друг с другом, возникают обсуждения, споры и таким образом в нашем детском коллективе </a:t>
            </a:r>
            <a:r>
              <a:rPr lang="ru-RU" sz="2000" dirty="0">
                <a:solidFill>
                  <a:prstClr val="black"/>
                </a:solidFill>
              </a:rPr>
              <a:t>зарождается интересное дело 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Т.к. ребята средней группы, детская документация у нас в форме рисунков.</a:t>
            </a:r>
            <a:br>
              <a:rPr lang="ru-RU" sz="2000" dirty="0" smtClean="0"/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Проживание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интересных дел вызывает у детей яркие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эмоции, активизирует познавательную активность,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поддерживает инициативу и развивает самостоятельность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результате проживания интересного дела у детей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формируются умения: видеть проблему, формулировать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задавать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вопросы, выдвигать гипотезы, делать выводы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умозаключения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доказывать и защищать свои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идеи, самостоятельно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действовать на этапах исследования.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проживание интересных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 способствует укреплению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взаимоотношений со сверстниками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взрослыми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3145904" cy="41284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Игры со статическим электричеством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206" y="589212"/>
            <a:ext cx="1584176" cy="2112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2267744" cy="1700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612068"/>
            <a:ext cx="1554637" cy="20728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56176" y="566714"/>
            <a:ext cx="1595421" cy="21272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9745" y="2707580"/>
            <a:ext cx="4354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Пускаем «солнечных зайчиков»</a:t>
            </a: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/>
          <a:stretch/>
        </p:blipFill>
        <p:spPr>
          <a:xfrm>
            <a:off x="336238" y="3427288"/>
            <a:ext cx="2615466" cy="2066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4" t="10542" r="19946" b="12909"/>
          <a:stretch/>
        </p:blipFill>
        <p:spPr>
          <a:xfrm>
            <a:off x="3131840" y="3428453"/>
            <a:ext cx="2327281" cy="20654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427287"/>
            <a:ext cx="1805165" cy="210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4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Пускаем «солнечных зайчиков»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"/>
          <a:stretch/>
        </p:blipFill>
        <p:spPr>
          <a:xfrm>
            <a:off x="611560" y="836712"/>
            <a:ext cx="3466458" cy="27390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4" t="10542" r="19946" b="12909"/>
          <a:stretch/>
        </p:blipFill>
        <p:spPr>
          <a:xfrm>
            <a:off x="5004048" y="836712"/>
            <a:ext cx="3067319" cy="27222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768" y="3645024"/>
            <a:ext cx="2476499" cy="289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82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4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Наблюдаем за ростом лука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59348"/>
            <a:ext cx="3167211" cy="2376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13285"/>
            <a:ext cx="2286000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81"/>
          <a:stretch/>
        </p:blipFill>
        <p:spPr>
          <a:xfrm>
            <a:off x="5124635" y="700441"/>
            <a:ext cx="2420937" cy="26648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54" y="3597952"/>
            <a:ext cx="2222500" cy="29633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600" y="1688109"/>
            <a:ext cx="2222500" cy="296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70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549E39">
                    <a:lumMod val="75000"/>
                  </a:srgbClr>
                </a:solidFill>
                <a:latin typeface="Century Gothic"/>
              </a:rPr>
              <a:t>Что нужно сделать, чтобы воспоминания о детстве были яркими и счастливыми?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9036496" cy="5112568"/>
          </a:xfrm>
        </p:spPr>
        <p:txBody>
          <a:bodyPr>
            <a:normAutofit fontScale="92500"/>
          </a:bodyPr>
          <a:lstStyle/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prstClr val="black"/>
                </a:solidFill>
                <a:latin typeface="Palatino Linotype"/>
              </a:rPr>
              <a:t>Развить фантазию, воображение – </a:t>
            </a: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смотреть на облака и представлять, на что они похожи.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prstClr val="black"/>
                </a:solidFill>
                <a:latin typeface="Palatino Linotype"/>
              </a:rPr>
              <a:t>Представить себя в сказочной стране – </a:t>
            </a: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смотреть на окружающее через цветные стеклышки</a:t>
            </a:r>
            <a:r>
              <a:rPr lang="ru-RU" sz="1600" dirty="0">
                <a:solidFill>
                  <a:prstClr val="black"/>
                </a:solidFill>
                <a:latin typeface="Palatino Linotype"/>
              </a:rPr>
              <a:t>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Повторять одно слово много раз, </a:t>
            </a:r>
            <a:r>
              <a:rPr lang="ru-RU" sz="1600" dirty="0">
                <a:solidFill>
                  <a:prstClr val="black"/>
                </a:solidFill>
                <a:latin typeface="Palatino Linotype"/>
              </a:rPr>
              <a:t>чтобы оно превратилось в другое (например, скала, насос)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prstClr val="black"/>
                </a:solidFill>
                <a:latin typeface="Palatino Linotype"/>
              </a:rPr>
              <a:t>Создать какой-либо образ </a:t>
            </a: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-  использовать носики-крылатки клёна, ордена из репейника, серёжки из вишни. 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prstClr val="black"/>
                </a:solidFill>
                <a:latin typeface="Palatino Linotype"/>
              </a:rPr>
              <a:t>Поднять эмоциональный фон – </a:t>
            </a: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ловить, пускать солнечных «зайчиков», выдувать мыльные пузыри.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prstClr val="black"/>
                </a:solidFill>
                <a:latin typeface="Palatino Linotype"/>
              </a:rPr>
              <a:t>Открыть новый способ нетрадиционного рисования – </a:t>
            </a:r>
            <a:r>
              <a:rPr lang="ru-RU" sz="1600" b="1" i="1" dirty="0">
                <a:solidFill>
                  <a:prstClr val="black"/>
                </a:solidFill>
                <a:latin typeface="Palatino Linotype"/>
              </a:rPr>
              <a:t>рисовать на запотевшем окне.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Удивить –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делать извержение вулкана из лимонной кислоты и соды</a:t>
            </a:r>
            <a:r>
              <a:rPr lang="ru-RU" sz="1700" dirty="0">
                <a:solidFill>
                  <a:prstClr val="black"/>
                </a:solidFill>
                <a:latin typeface="Palatino Linotype"/>
              </a:rPr>
              <a:t>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Мотивировать для аппетита –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закопать «сокровище» в тарелке с кашей.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Говорить о мечтах ребёнка</a:t>
            </a:r>
            <a:r>
              <a:rPr lang="ru-RU" sz="1700" dirty="0">
                <a:solidFill>
                  <a:prstClr val="black"/>
                </a:solidFill>
                <a:latin typeface="Palatino Linotype"/>
              </a:rPr>
              <a:t>, чтобы узнать о потребностях, внутреннем моральном состоянии ребёнка.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Утолить любопытство -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прыгнуть в центр лужи.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Устроить листопад -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прыгать в кучи осенней листвы.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Ощутить стихию воздуха -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запустить воздушного змея.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Ощутить себя туристом -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сидеть у костра, жарить хлеб на прутике, ночевать в палатке.</a:t>
            </a: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r>
              <a:rPr lang="ru-RU" sz="1700" dirty="0">
                <a:solidFill>
                  <a:prstClr val="black"/>
                </a:solidFill>
                <a:latin typeface="Palatino Linotype"/>
              </a:rPr>
              <a:t>Сохранить воспоминания о лете – </a:t>
            </a:r>
            <a:r>
              <a:rPr lang="ru-RU" sz="1700" b="1" i="1" dirty="0">
                <a:solidFill>
                  <a:prstClr val="black"/>
                </a:solidFill>
                <a:latin typeface="Palatino Linotype"/>
              </a:rPr>
              <a:t>засушить гербарий.</a:t>
            </a:r>
            <a:endParaRPr lang="ru-RU" sz="1700" dirty="0">
              <a:solidFill>
                <a:prstClr val="black"/>
              </a:solidFill>
              <a:latin typeface="Palatino Linotype"/>
            </a:endParaRPr>
          </a:p>
          <a:p>
            <a:pPr marL="274320" lvl="0" indent="-274320">
              <a:buClr>
                <a:srgbClr val="C0CF3A">
                  <a:lumMod val="50000"/>
                </a:srgbClr>
              </a:buClr>
              <a:buSzPct val="95000"/>
              <a:buFont typeface="Wingdings" panose="05000000000000000000" pitchFamily="2" charset="2"/>
              <a:buChar char="v"/>
            </a:pPr>
            <a:endParaRPr lang="ru-RU" sz="2000" dirty="0">
              <a:solidFill>
                <a:prstClr val="black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104613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209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Palatino Linotype</vt:lpstr>
      <vt:lpstr>Times New Roman</vt:lpstr>
      <vt:lpstr>Wingdings</vt:lpstr>
      <vt:lpstr>Тема Office</vt:lpstr>
      <vt:lpstr>    «Банк интересных дел» в нашей группе появился , исходя из детских интересов, вопросов, идей.  Собираясь в «утреннем круге» мы делимся новостями друг с другом, возникают обсуждения, споры и таким образом в нашем детском коллективе зарождается интересное дело . Т.к. ребята средней группы, детская документация у нас в форме рисунков. Проживание интересных дел вызывает у детей яркие эмоции, активизирует познавательную активность, поддерживает инициативу и развивает самостоятельность. В результате проживания интересного дела у детей формируются умения: видеть проблему, формулировать и задавать вопросы, выдвигать гипотезы, делать выводы и умозаключения, доказывать и защищать свои идеи, самостоятельно действовать на этапах исследования. Совместное проживание интересных дел способствует укреплению взаимоотношений со сверстниками и взрослыми. </vt:lpstr>
      <vt:lpstr>Игры со статическим электричеством</vt:lpstr>
      <vt:lpstr>Пускаем «солнечных зайчиков»</vt:lpstr>
      <vt:lpstr>Наблюдаем за ростом лука</vt:lpstr>
      <vt:lpstr>Что нужно сделать, чтобы воспоминания о детстве были яркими и счастливыми?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14</cp:revision>
  <dcterms:created xsi:type="dcterms:W3CDTF">2019-05-08T03:55:25Z</dcterms:created>
  <dcterms:modified xsi:type="dcterms:W3CDTF">2021-04-30T03:28:58Z</dcterms:modified>
</cp:coreProperties>
</file>