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5" r:id="rId3"/>
    <p:sldId id="280" r:id="rId4"/>
    <p:sldId id="281" r:id="rId5"/>
    <p:sldId id="282" r:id="rId6"/>
    <p:sldId id="283" r:id="rId7"/>
    <p:sldId id="300" r:id="rId8"/>
    <p:sldId id="284" r:id="rId9"/>
    <p:sldId id="285" r:id="rId10"/>
    <p:sldId id="286" r:id="rId11"/>
    <p:sldId id="287" r:id="rId12"/>
    <p:sldId id="288" r:id="rId13"/>
    <p:sldId id="289" r:id="rId14"/>
    <p:sldId id="301" r:id="rId15"/>
    <p:sldId id="290" r:id="rId16"/>
    <p:sldId id="291" r:id="rId17"/>
    <p:sldId id="292" r:id="rId18"/>
    <p:sldId id="302" r:id="rId19"/>
    <p:sldId id="293" r:id="rId20"/>
    <p:sldId id="294" r:id="rId21"/>
    <p:sldId id="295" r:id="rId22"/>
    <p:sldId id="296" r:id="rId23"/>
    <p:sldId id="303" r:id="rId24"/>
    <p:sldId id="297" r:id="rId25"/>
    <p:sldId id="298" r:id="rId26"/>
    <p:sldId id="299" r:id="rId27"/>
    <p:sldId id="27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Методист\Desktop\для папки перед\рамки\detskie-fony-portfolio-dlya-prezentatsiy-powerpoint-skachat-besplatno-49722-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8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2643182"/>
            <a:ext cx="7358114" cy="3857652"/>
          </a:xfrm>
        </p:spPr>
        <p:txBody>
          <a:bodyPr>
            <a:normAutofit/>
          </a:bodyPr>
          <a:lstStyle/>
          <a:p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   </a:t>
            </a:r>
            <a:r>
              <a:rPr lang="ru-RU" sz="3600" b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высшей квалификационной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категории 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МБДОУ детский сад «Журавушка» с.Бижбуляк</a:t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Борис Ирина Петровна</a:t>
            </a:r>
            <a:endParaRPr lang="ru-RU" sz="3600" dirty="0"/>
          </a:p>
        </p:txBody>
      </p:sp>
      <p:pic>
        <p:nvPicPr>
          <p:cNvPr id="1026" name="Picture 2" descr="C:\Users\Методист\Desktop\ФОТО\Фото детсад\20160927_160635.jpg"/>
          <p:cNvPicPr>
            <a:picLocks noChangeAspect="1" noChangeArrowheads="1"/>
          </p:cNvPicPr>
          <p:nvPr/>
        </p:nvPicPr>
        <p:blipFill>
          <a:blip r:embed="rId3" cstate="print"/>
          <a:srcRect l="5837" r="10949"/>
          <a:stretch>
            <a:fillRect/>
          </a:stretch>
        </p:blipFill>
        <p:spPr bwMode="auto">
          <a:xfrm rot="10800000">
            <a:off x="2795408" y="285727"/>
            <a:ext cx="4062607" cy="292927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advTm="8407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IMG-20200410-WA001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43174" y="500042"/>
            <a:ext cx="4214842" cy="5637405"/>
          </a:xfrm>
        </p:spPr>
      </p:pic>
    </p:spTree>
  </p:cSld>
  <p:clrMapOvr>
    <a:masterClrMapping/>
  </p:clrMapOvr>
  <p:transition advTm="3641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IMG-20200410-WA002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488" y="428603"/>
            <a:ext cx="3429024" cy="6096043"/>
          </a:xfrm>
        </p:spPr>
      </p:pic>
    </p:spTree>
  </p:cSld>
  <p:clrMapOvr>
    <a:masterClrMapping/>
  </p:clrMapOvr>
  <p:transition advTm="3328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IMG-20200410-WA002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28860" y="357166"/>
            <a:ext cx="4500594" cy="6000792"/>
          </a:xfrm>
        </p:spPr>
      </p:pic>
    </p:spTree>
  </p:cSld>
  <p:clrMapOvr>
    <a:masterClrMapping/>
  </p:clrMapOvr>
  <p:transition advTm="3953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IMG-20200410-WA000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928793" y="1059241"/>
            <a:ext cx="5929355" cy="4447016"/>
          </a:xfrm>
        </p:spPr>
      </p:pic>
    </p:spTree>
  </p:cSld>
  <p:clrMapOvr>
    <a:masterClrMapping/>
  </p:clrMapOvr>
  <p:transition advTm="3641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3116"/>
            <a:ext cx="8229600" cy="1143000"/>
          </a:xfrm>
        </p:spPr>
        <p:txBody>
          <a:bodyPr>
            <a:noAutofit/>
          </a:bodyPr>
          <a:lstStyle/>
          <a:p>
            <a:r>
              <a:rPr lang="ru-RU" sz="8000" dirty="0" smtClean="0">
                <a:solidFill>
                  <a:srgbClr val="0070C0"/>
                </a:solidFill>
              </a:rPr>
              <a:t>День Земли</a:t>
            </a:r>
            <a:endParaRPr lang="ru-RU" sz="8000" dirty="0"/>
          </a:p>
        </p:txBody>
      </p:sp>
    </p:spTree>
  </p:cSld>
  <p:clrMapOvr>
    <a:masterClrMapping/>
  </p:clrMapOvr>
  <p:transition advTm="3547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IMG-20200418-WA0010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00298" y="357166"/>
            <a:ext cx="4380326" cy="5840435"/>
          </a:xfrm>
        </p:spPr>
      </p:pic>
    </p:spTree>
  </p:cSld>
  <p:clrMapOvr>
    <a:masterClrMapping/>
  </p:clrMapOvr>
  <p:transition advTm="3578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IMG-20200421-WA000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71604" y="1214422"/>
            <a:ext cx="6429420" cy="4822065"/>
          </a:xfrm>
        </p:spPr>
      </p:pic>
    </p:spTree>
  </p:cSld>
  <p:clrMapOvr>
    <a:masterClrMapping/>
  </p:clrMapOvr>
  <p:transition advTm="3547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IMG-20200422-WA0027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3440509" y="857232"/>
            <a:ext cx="2634466" cy="5268931"/>
          </a:xfrm>
        </p:spPr>
      </p:pic>
    </p:spTree>
  </p:cSld>
  <p:clrMapOvr>
    <a:masterClrMapping/>
  </p:clrMapOvr>
  <p:transition advTm="361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428868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День Победы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3422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IMG-20200430-WA000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28860" y="1214422"/>
            <a:ext cx="5064015" cy="4525963"/>
          </a:xfrm>
        </p:spPr>
      </p:pic>
    </p:spTree>
  </p:cSld>
  <p:clrMapOvr>
    <a:masterClrMapping/>
  </p:clrMapOvr>
  <p:transition advTm="414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4" descr="C:\Users\Методист\Desktop\для папки перед\рамки\detskie-fony-portfolio-dlya-prezentatsiy-powerpoint-skachat-besplatno-49722-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785926"/>
            <a:ext cx="6715172" cy="2513021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«Актуальность использования информационно-коммуникационных технологий в художественно- эстетическом развитии детей дошкольного возраста»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8203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IMG-20200430-WA000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714612" y="214290"/>
            <a:ext cx="3487505" cy="6200009"/>
          </a:xfrm>
        </p:spPr>
      </p:pic>
    </p:spTree>
  </p:cSld>
  <p:clrMapOvr>
    <a:masterClrMapping/>
  </p:clrMapOvr>
  <p:transition advTm="3657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IMG-20200502-WA000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488" y="285728"/>
            <a:ext cx="3403110" cy="6049974"/>
          </a:xfrm>
        </p:spPr>
      </p:pic>
    </p:spTree>
  </p:cSld>
  <p:clrMapOvr>
    <a:masterClrMapping/>
  </p:clrMapOvr>
  <p:transition advTm="3734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IMG-20200503-WA002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643174" y="477008"/>
            <a:ext cx="4236866" cy="5649156"/>
          </a:xfrm>
        </p:spPr>
      </p:pic>
    </p:spTree>
  </p:cSld>
  <p:clrMapOvr>
    <a:masterClrMapping/>
  </p:clrMapOvr>
  <p:transition advTm="450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14620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Акция «Окно победы»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Tm="3468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5" name="Содержимое 4" descr="IMG-20200508-WA0009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43042" y="1071546"/>
            <a:ext cx="6357981" cy="4753584"/>
          </a:xfrm>
        </p:spPr>
      </p:pic>
    </p:spTree>
  </p:cSld>
  <p:clrMapOvr>
    <a:masterClrMapping/>
  </p:clrMapOvr>
  <p:transition advTm="4109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IMG-20200508-WA0006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00232" y="1142984"/>
            <a:ext cx="6215106" cy="4646763"/>
          </a:xfrm>
        </p:spPr>
      </p:pic>
    </p:spTree>
  </p:cSld>
  <p:clrMapOvr>
    <a:masterClrMapping/>
  </p:clrMapOvr>
  <p:transition advTm="475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IMG-20200508-WA000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571736" y="1357298"/>
            <a:ext cx="5572164" cy="4166063"/>
          </a:xfrm>
        </p:spPr>
      </p:pic>
    </p:spTree>
  </p:cSld>
  <p:clrMapOvr>
    <a:masterClrMapping/>
  </p:clrMapOvr>
  <p:transition advTm="4813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пасибо за внимание - Презентация 18872/2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6156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Презентация- привлекает внимание ребенка и способствует повышению интереса детей</a:t>
            </a:r>
            <a:endParaRPr lang="ru-RU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6829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Слайд-шоу дает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возможность выстроить объяснение логично и научно, наглядно продемонстрировать изучаемый материал.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7781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Фото-экскурсии дают  возможность не покидая здания детского сада посетить любую выставку, галерею, музей, побывать   в родном </a:t>
            </a:r>
            <a:r>
              <a:rPr lang="ru-RU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селе,стране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9672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642918"/>
            <a:ext cx="6572296" cy="5000660"/>
          </a:xfrm>
          <a:ln>
            <a:solidFill>
              <a:srgbClr val="7030A0"/>
            </a:solidFill>
          </a:ln>
        </p:spPr>
        <p:txBody>
          <a:bodyPr>
            <a:normAutofit fontScale="25000" lnSpcReduction="2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just"/>
            <a:endParaRPr lang="ru-RU" sz="72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Мультимедиа органично вписываются в образовательную деятельность по изобразительной деятельности:</a:t>
            </a:r>
          </a:p>
          <a:p>
            <a:pPr algn="just"/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      позволяют  самостоятельно скомпоновать материал, исходя из особенностей детей , обеспечивая личностно-ориентированный подход;</a:t>
            </a:r>
          </a:p>
          <a:p>
            <a:pPr algn="just"/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      картинность иллюстрированного материала, даёт толчок детской фантазии, работе творческого воображения, позволяет сделать образовательную деятельность насыщеннее, продуктивнее, эмоционально богаче, что позволяет детям легче и быстрее усвоить материал и , как следствие,  повышает качество продуктивной деятельности;</a:t>
            </a:r>
          </a:p>
          <a:p>
            <a:pPr algn="just"/>
            <a:r>
              <a:rPr lang="ru-RU" sz="7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•      мультимедиа несёт в себе образный тип информации, основываясь на физиологических особенностях детей данного возраста (формирование или наличие наглядно-образного мышления), задействует различные каналы восприятия, что позволяет заложить информацию не только в фактографическом, но и в ассоциативном виде в память детей.</a:t>
            </a: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Tm="30719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День космонавтики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advTm="4469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IMG-20200409-WA0004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396221" y="642918"/>
            <a:ext cx="4065523" cy="5483245"/>
          </a:xfrm>
        </p:spPr>
      </p:pic>
    </p:spTree>
  </p:cSld>
  <p:clrMapOvr>
    <a:masterClrMapping/>
  </p:clrMapOvr>
  <p:transition advTm="3422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Методист\Desktop\рамки\для стенда\ramki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pic>
        <p:nvPicPr>
          <p:cNvPr id="4" name="Содержимое 3" descr="IMG-20200410-WA000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428860" y="785794"/>
            <a:ext cx="3951698" cy="5268931"/>
          </a:xfrm>
        </p:spPr>
      </p:pic>
    </p:spTree>
  </p:cSld>
  <p:clrMapOvr>
    <a:masterClrMapping/>
  </p:clrMapOvr>
  <p:transition advTm="4437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320</TotalTime>
  <Words>71</Words>
  <Application>Microsoft Office PowerPoint</Application>
  <PresentationFormat>Экран (4:3)</PresentationFormat>
  <Paragraphs>14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Воспитатель   высшей квалификационной категории   МБДОУ детский сад «Журавушка» с.Бижбуляк Борис Ирина Петровна</vt:lpstr>
      <vt:lpstr>«Актуальность использования информационно-коммуникационных технологий в художественно- эстетическом развитии детей дошкольного возраста»</vt:lpstr>
      <vt:lpstr>Презентация- привлекает внимание ребенка и способствует повышению интереса детей</vt:lpstr>
      <vt:lpstr>Слайд-шоу дает  возможность выстроить объяснение логично и научно, наглядно продемонстрировать изучаемый материал.</vt:lpstr>
      <vt:lpstr>Фото-экскурсии дают  возможность не покидая здания детского сада посетить любую выставку, галерею, музей, побывать   в родном селе,стране. </vt:lpstr>
      <vt:lpstr>Слайд 6</vt:lpstr>
      <vt:lpstr>День космонавтики</vt:lpstr>
      <vt:lpstr>Слайд 8</vt:lpstr>
      <vt:lpstr>Слайд 9</vt:lpstr>
      <vt:lpstr>Слайд 10</vt:lpstr>
      <vt:lpstr>Слайд 11</vt:lpstr>
      <vt:lpstr>Слайд 12</vt:lpstr>
      <vt:lpstr>Слайд 13</vt:lpstr>
      <vt:lpstr>День Земли</vt:lpstr>
      <vt:lpstr>Слайд 15</vt:lpstr>
      <vt:lpstr>Слайд 16</vt:lpstr>
      <vt:lpstr>Слайд 17</vt:lpstr>
      <vt:lpstr>День Победы</vt:lpstr>
      <vt:lpstr>Слайд 19</vt:lpstr>
      <vt:lpstr>Слайд 20</vt:lpstr>
      <vt:lpstr>Слайд 21</vt:lpstr>
      <vt:lpstr>Слайд 22</vt:lpstr>
      <vt:lpstr>Акция «Окно победы»</vt:lpstr>
      <vt:lpstr>Слайд 24</vt:lpstr>
      <vt:lpstr>Слайд 25</vt:lpstr>
      <vt:lpstr>Слайд 26</vt:lpstr>
      <vt:lpstr>Слайд 27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Методист</dc:creator>
  <cp:lastModifiedBy>qwer</cp:lastModifiedBy>
  <cp:revision>30</cp:revision>
  <dcterms:created xsi:type="dcterms:W3CDTF">2018-08-13T04:17:23Z</dcterms:created>
  <dcterms:modified xsi:type="dcterms:W3CDTF">2021-06-21T15:32:39Z</dcterms:modified>
</cp:coreProperties>
</file>