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1" d="100"/>
          <a:sy n="61" d="100"/>
        </p:scale>
        <p:origin x="-714" y="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Конкурс Пушкина\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57430"/>
            <a:ext cx="8229600" cy="1714504"/>
          </a:xfrm>
        </p:spPr>
        <p:txBody>
          <a:bodyPr>
            <a:noAutofit/>
          </a:bodyPr>
          <a:lstStyle/>
          <a:p>
            <a:r>
              <a:rPr lang="ru-RU" dirty="0" err="1" smtClean="0">
                <a:latin typeface="Monotype Corsiva" pitchFamily="66" charset="0"/>
              </a:rPr>
              <a:t>Фотоотчет</a:t>
            </a:r>
            <a:r>
              <a:rPr lang="ru-RU" dirty="0" smtClean="0">
                <a:latin typeface="Monotype Corsiva" pitchFamily="66" charset="0"/>
              </a:rPr>
              <a:t> занятия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«В гостях у сказок А.С. Пушкина»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в средней группе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онкурс Пушкина\1613648143_11-p-fon-dlya-prezentatsii-po-litre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214422"/>
            <a:ext cx="7358114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Книжная выставка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«Сказки А.С.Пушкина»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5" name="Рисунок 4" descr="H:\Пушкин\фото\_20210621_14335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143116"/>
            <a:ext cx="3571900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Пушкин\фото\_20210621_18315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214554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онкурс Пушкина\1613648143_11-p-fon-dlya-prezentatsii-po-litre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214422"/>
            <a:ext cx="7358114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Разукрашивание раскрасок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«Сказки Пушкина»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C:\Users\ACER\AppData\Local\Microsoft\Windows\Temporary Internet Files\Content.Word\DSC_034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428868"/>
            <a:ext cx="385765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C:\Users\ACER\AppData\Local\Microsoft\Windows\Temporary Internet Files\Content.Word\DSC_034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428868"/>
            <a:ext cx="3857652" cy="3152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онкурс Пушкина\1613648143_11-p-fon-dlya-prezentatsii-po-litre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357298"/>
            <a:ext cx="7358114" cy="64294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Аппликация из цветной бумаги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«Золотая рыбка»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H:\Пушкин\фото\DSC_037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500306"/>
            <a:ext cx="36433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Пушкин\фото\DSC_0390.JPG"/>
          <p:cNvPicPr/>
          <p:nvPr/>
        </p:nvPicPr>
        <p:blipFill>
          <a:blip r:embed="rId4" cstate="print"/>
          <a:srcRect l="3636" t="14894" b="6383"/>
          <a:stretch>
            <a:fillRect/>
          </a:stretch>
        </p:blipFill>
        <p:spPr bwMode="auto">
          <a:xfrm>
            <a:off x="4500562" y="2500306"/>
            <a:ext cx="414340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Конкурс Пушкина\1613648143_11-p-fon-dlya-prezentatsii-po-litre-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214422"/>
            <a:ext cx="7358114" cy="57150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Monotype Corsiva" pitchFamily="66" charset="0"/>
              </a:rPr>
              <a:t>Просмотр сказок Пушкина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7" name="Рисунок 6" descr="C:\Users\ACER\AppData\Local\Microsoft\Windows\Temporary Internet Files\Content.Word\DSC_037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1785926"/>
            <a:ext cx="3571900" cy="2645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Пушкин\фото\_20210621_182227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785926"/>
            <a:ext cx="3357586" cy="2663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Пушкин\фото\_20210621_183221.JPG"/>
          <p:cNvPicPr/>
          <p:nvPr/>
        </p:nvPicPr>
        <p:blipFill>
          <a:blip r:embed="rId5" cstate="print"/>
          <a:srcRect t="20505"/>
          <a:stretch>
            <a:fillRect/>
          </a:stretch>
        </p:blipFill>
        <p:spPr bwMode="auto">
          <a:xfrm>
            <a:off x="2428860" y="4643446"/>
            <a:ext cx="4676775" cy="13847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13</Words>
  <PresentationFormat>Экран (4:3)</PresentationFormat>
  <Paragraphs>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Фотоотчет занятия  «В гостях у сказок А.С. Пушкина» в средней группе</vt:lpstr>
      <vt:lpstr>Книжная выставка  «Сказки А.С.Пушкина»</vt:lpstr>
      <vt:lpstr>Разукрашивание раскрасок  «Сказки Пушкина»</vt:lpstr>
      <vt:lpstr>Аппликация из цветной бумаги «Золотая рыбка»</vt:lpstr>
      <vt:lpstr>Просмотр сказок Пушкина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Фотоотчет занятия  «В гостях у сказок А.С. Пушкина» в средней группе</dc:title>
  <dc:creator>ACER</dc:creator>
  <cp:lastModifiedBy>ACER</cp:lastModifiedBy>
  <cp:revision>3</cp:revision>
  <dcterms:created xsi:type="dcterms:W3CDTF">2021-06-21T12:57:35Z</dcterms:created>
  <dcterms:modified xsi:type="dcterms:W3CDTF">2021-06-21T13:28:16Z</dcterms:modified>
</cp:coreProperties>
</file>