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0400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769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771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286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525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965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851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418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826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925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008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457EC2-C855-40FC-9B34-36C88EC57208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752B4-0422-4992-B91F-D90CCD24F9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378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https://ds04.infourok.ru/uploads/ex/0fcb/0019642a-97ce4fb5/img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1124744"/>
            <a:ext cx="3893724" cy="5554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419872" y="476672"/>
            <a:ext cx="540059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/>
              <a:t>Лев Николаевич Толстой </a:t>
            </a:r>
            <a:endParaRPr lang="ru-RU" sz="5400" dirty="0" smtClean="0"/>
          </a:p>
          <a:p>
            <a:pPr algn="ctr"/>
            <a:r>
              <a:rPr lang="ru-RU" sz="5400" dirty="0"/>
              <a:t>(1828–1910</a:t>
            </a:r>
            <a:r>
              <a:rPr lang="ru-RU" sz="5400" dirty="0" smtClean="0"/>
              <a:t>)</a:t>
            </a:r>
          </a:p>
          <a:p>
            <a:pPr algn="ctr"/>
            <a:endParaRPr lang="ru-RU" sz="5400" dirty="0" smtClean="0"/>
          </a:p>
          <a:p>
            <a:pPr algn="r"/>
            <a:r>
              <a:rPr lang="ru-RU" sz="2400" dirty="0" smtClean="0"/>
              <a:t>Презентацию подготовила </a:t>
            </a:r>
          </a:p>
          <a:p>
            <a:pPr algn="r"/>
            <a:r>
              <a:rPr lang="ru-RU" sz="2400" dirty="0" smtClean="0"/>
              <a:t>Панкова В.С.</a:t>
            </a:r>
          </a:p>
          <a:p>
            <a:pPr algn="r"/>
            <a:endParaRPr lang="ru-RU" sz="2400" dirty="0"/>
          </a:p>
          <a:p>
            <a:pPr algn="r"/>
            <a:endParaRPr lang="ru-RU" sz="2400" dirty="0" smtClean="0"/>
          </a:p>
          <a:p>
            <a:pPr algn="r"/>
            <a:endParaRPr lang="ru-RU" sz="2400" dirty="0"/>
          </a:p>
          <a:p>
            <a:r>
              <a:rPr lang="ru-RU" sz="2400" dirty="0" smtClean="0"/>
              <a:t>            2021г.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10624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476672"/>
            <a:ext cx="83529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Лев </a:t>
            </a:r>
            <a:r>
              <a:rPr lang="ru-RU" dirty="0"/>
              <a:t>Николаевич Толстой (1828–1910) — выдающийся русский писатель, публицист, мыслитель, один из великих романистов в мировой литературе. </a:t>
            </a:r>
          </a:p>
          <a:p>
            <a:pPr algn="just"/>
            <a:r>
              <a:rPr lang="ru-RU" dirty="0" smtClean="0"/>
              <a:t>             Будущий </a:t>
            </a:r>
            <a:r>
              <a:rPr lang="ru-RU" dirty="0"/>
              <a:t>писатель появился на свет 28 августа (9 сентября) 1828 </a:t>
            </a:r>
            <a:r>
              <a:rPr lang="ru-RU" dirty="0" smtClean="0"/>
              <a:t>г. в </a:t>
            </a:r>
            <a:r>
              <a:rPr lang="ru-RU" dirty="0"/>
              <a:t>материнском имении Ясная Поляна, расположенном в Тульской губернии. Родители будущего писателя принадлежали к графской ветви старинного дворянского рода Толстых. Маленький Лев рано остался без материнской любви и заботы: причиной смерти матери были тяжелые роды, и двухлетний Лев со старшими братьями и сестрами воспитывался у дальних </a:t>
            </a:r>
            <a:r>
              <a:rPr lang="ru-RU" dirty="0" smtClean="0"/>
              <a:t>родственников.</a:t>
            </a:r>
            <a:endParaRPr lang="ru-RU" dirty="0"/>
          </a:p>
        </p:txBody>
      </p:sp>
      <p:pic>
        <p:nvPicPr>
          <p:cNvPr id="1026" name="Picture 2" descr="https://ds05.infourok.ru/uploads/ex/103c/00049093-18d1e605/1/img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23728" y="2776024"/>
            <a:ext cx="5394710" cy="3964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630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0466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  После</a:t>
            </a:r>
            <a:r>
              <a:rPr lang="ru-RU" dirty="0"/>
              <a:t> смерти отца осиротевшие дети переехали в Казань к родной тетке, П. И. Юшковой</a:t>
            </a:r>
            <a:r>
              <a:rPr lang="ru-RU" dirty="0" smtClean="0"/>
              <a:t>. Дом </a:t>
            </a:r>
            <a:r>
              <a:rPr lang="ru-RU" dirty="0"/>
              <a:t>Юшковых был очень веселым и гостеприимным, тетка всем сердцем любила племянников, и детство Льва Толстого было по-настоящему счастливым. Позже он описал эти годы в автобиографической повести «Детство».</a:t>
            </a:r>
          </a:p>
        </p:txBody>
      </p:sp>
      <p:pic>
        <p:nvPicPr>
          <p:cNvPr id="8194" name="Picture 2" descr="https://yandex-images.naydex.net/4kP9CW201/200fe3bS6V/i8DBWN4wOnvU8eXURsQVmQj1f0ivYavFwoglN9GhENtOiuCzMK2lU_H7W92a4MSQaSD4m6zDpBM7W1TEkDxv1MuHmU_FYC0tk6iulV2QQN5Co0Z-h1uMqu2vDlfkjSO_YZ_1vC3n6U21vDG3lYLy4zJmsOHno-5NaQB7pcprO5GW_ZwCmCIiXvna-fM54AO-VcR2aZ1dgLnNnzJvz60xvHy-5qQl2tg1jZ0rndmi6ssJZ7Hc2ZfgYG4nf5vkVxGugeerOZAfLmvr_PDzG_8DpWPAXFG9aoqS-rwpXe69HYxfqMCXB9bBGaG9PL7XmebMEXuy4OSd7n9gGW-N0lcfrb_GtDCWJgRCy8LO7Q_6H7xszVRAol6WvOaaGHTusQmaQZHyoybD2zOwjD6f3qj9yQFCpOreoPFnfwlYptNAL5mU1rM5vjUaa-XCxsAv0CmFV8ladLliv5LDiSJsz5YUpUiP87ge9_ownrAdouamzecqVanczKb1XnoQQpzjXBysj9SQB5g_On7Xw-PyHf8DmETgXHGeRaaG6YEEdt2VJr1olN2mBsPXAKOkOqnMsfzXHkOZ8c-P80duAka77GI5h4L2qDm4BwdQ9d3ixR3PI6lJ5XFumnKLjemhM0DXoA-YXKrasSjW-zquhCaOwrHi8A9qiunbuvttdQBTselnGLO5y5oelAMjXdPX9t4M7jKJV8B9UZlnqaHAozVix4w0sVqs2rY69Ng3pLgZgeKFzeo2drDn_oHean8xRYXhbjC2kcmVPJgEHHbI1eL_IfMIp0DNR3KjSrqjyKMpceGHEb5Jqe29G_H6BoWOKa3Cg8DaE2OLysWg4Xp8JV-B6lU3p63goQO4NRtSw_vw4ibhKb5C3EZHr02LrP26ElX4lC6CVrPdiD3F9BqCvQCF0oXS2i5XuezquttgSSFWpO5sFYOa4b8_tDsHQ8vdwNYdwROQdNlOaaxygKLmqhhV-p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60" y="1804127"/>
            <a:ext cx="4332996" cy="3249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4" descr="https://s1.slide-share.ru/s_slide/f4b91ad0f0b35c592003acb379e3e360/d17e59ea-4d83-45d5-985a-e253aa65e2c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s1.slide-share.ru/s_slide/f4b91ad0f0b35c592003acb379e3e360/d17e59ea-4d83-45d5-985a-e253aa65e2cd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200" name="Picture 8" descr="https://ds04.infourok.ru/uploads/ex/1374/000270eb-89f82b05/img4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8859" y="1643551"/>
            <a:ext cx="3794093" cy="4895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14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476673"/>
            <a:ext cx="81369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Лев </a:t>
            </a:r>
            <a:r>
              <a:rPr lang="ru-RU" dirty="0"/>
              <a:t>Николаевич получил прекрасное домашнее образование, и в 1843 году поступил в Императорский Казанский университет, где учился его старший брат Николай. Поначалу это был факультет восточных языков, но из-за низкой успеваемости юному графу пришлось бросить его и поступить на юридический факультет. Однако и здесь Толстой не смог продержаться и двух лет. Он бросил университет, так и не получив высшее образование.</a:t>
            </a:r>
          </a:p>
        </p:txBody>
      </p:sp>
      <p:pic>
        <p:nvPicPr>
          <p:cNvPr id="7170" name="Picture 2" descr="http://rt-online.ru/wp-content/uploads/2018/11/KFU-Tolstoj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7374" y="2636912"/>
            <a:ext cx="8689248" cy="3318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31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04664"/>
            <a:ext cx="820891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Лев </a:t>
            </a:r>
            <a:r>
              <a:rPr lang="ru-RU" dirty="0"/>
              <a:t>Николаевич вернулся в Ясную Поляну, предприняв попытку зажить тихой и спокойной жизнью помещика. Но жизнь в деревне разочаровала юношу, и он отправился в Москву, затем — в Петербург. </a:t>
            </a:r>
            <a:r>
              <a:rPr lang="ru-RU" dirty="0" smtClean="0"/>
              <a:t>Толстой </a:t>
            </a:r>
            <a:r>
              <a:rPr lang="ru-RU" dirty="0"/>
              <a:t>ставил перед собой огромное количество </a:t>
            </a:r>
            <a:r>
              <a:rPr lang="ru-RU" dirty="0" smtClean="0"/>
              <a:t>целей.</a:t>
            </a:r>
            <a:r>
              <a:rPr lang="ru-RU" dirty="0"/>
              <a:t> Основное, чего он добился, — изучение английского языка, музыки, юриспруденции</a:t>
            </a:r>
            <a:r>
              <a:rPr lang="ru-RU" dirty="0" smtClean="0"/>
              <a:t>. </a:t>
            </a:r>
            <a:r>
              <a:rPr lang="ru-RU" dirty="0"/>
              <a:t> </a:t>
            </a:r>
            <a:r>
              <a:rPr lang="ru-RU" dirty="0" smtClean="0"/>
              <a:t> После Лев </a:t>
            </a:r>
            <a:r>
              <a:rPr lang="ru-RU" dirty="0"/>
              <a:t>Толстой, выдержав экзамен, в звании юнкера отправился на Кавказ.</a:t>
            </a:r>
          </a:p>
        </p:txBody>
      </p:sp>
      <p:pic>
        <p:nvPicPr>
          <p:cNvPr id="2052" name="Picture 4" descr="https://cloud.prezentacii.org/19/06/152311/images/screen1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3763" y="2149537"/>
            <a:ext cx="6336704" cy="4618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864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04665"/>
            <a:ext cx="4032448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   </a:t>
            </a:r>
            <a:r>
              <a:rPr lang="ru-RU" sz="2000" dirty="0" smtClean="0"/>
              <a:t>Творческий </a:t>
            </a:r>
            <a:r>
              <a:rPr lang="ru-RU" sz="2000" dirty="0"/>
              <a:t>путь Толстого берет свое начало на Кавказе, где Толстой провел три года. Именно там он сочинил повесть «Детство», вслед за которой последовали повести «Отрочество» и «Юность», ставшие автобиографической трилогией.</a:t>
            </a:r>
          </a:p>
          <a:p>
            <a:r>
              <a:rPr lang="ru-RU" sz="2000" dirty="0" smtClean="0"/>
              <a:t>          Литературный </a:t>
            </a:r>
            <a:r>
              <a:rPr lang="ru-RU" sz="2000" dirty="0"/>
              <a:t>дебют оказался удачным, и Лев Николаевич решил полностью посвятить себя литературе. Вскоре из-под его пера вышел цикл «Севастопольские рассказы», посвященный обороне Севастополя. Вернувшись в Петербург, Толстой стал членом литературного кружка «Современник», где им искренне восхищались. </a:t>
            </a:r>
          </a:p>
        </p:txBody>
      </p:sp>
      <p:pic>
        <p:nvPicPr>
          <p:cNvPr id="6" name="Picture 2" descr="http://feb-web.ru/feb/tolstoy/pictures/dou-fr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77869"/>
            <a:ext cx="3744416" cy="54169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55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404664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 По </a:t>
            </a:r>
            <a:r>
              <a:rPr lang="ru-RU" dirty="0"/>
              <a:t>возвращении в Ясную Поляну он занялся обустройством школ для крестьянских детей. Им была написано школьное пособие «Азбука», а также сотни добрых и поучительных сказок для самых маленьких.</a:t>
            </a:r>
          </a:p>
          <a:p>
            <a:pPr algn="just"/>
            <a:r>
              <a:rPr lang="ru-RU" dirty="0"/>
              <a:t>Самыми главными работами Толстого стали романы «Анна Каренина» и «Война и мир</a:t>
            </a:r>
            <a:r>
              <a:rPr lang="ru-RU" dirty="0" smtClean="0"/>
              <a:t>». </a:t>
            </a:r>
            <a:r>
              <a:rPr lang="ru-RU" dirty="0"/>
              <a:t>Это </a:t>
            </a:r>
            <a:r>
              <a:rPr lang="ru-RU" dirty="0" smtClean="0"/>
              <a:t>произведения</a:t>
            </a:r>
            <a:r>
              <a:rPr lang="ru-RU" dirty="0"/>
              <a:t>, в которых писатель </a:t>
            </a:r>
            <a:r>
              <a:rPr lang="ru-RU" dirty="0" smtClean="0"/>
              <a:t>раскрыл </a:t>
            </a:r>
            <a:r>
              <a:rPr lang="ru-RU" dirty="0"/>
              <a:t>не только внутренний мир героев, но и отразил важнейшие социальные проблемы общества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122" name="Picture 2" descr="https://ds04.infourok.ru/uploads/ex/0f03/00187902-cd771e4d/img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2852936"/>
            <a:ext cx="3017378" cy="3758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187011.selcdn.ru/thumbnails/photos/2017/01/23/4cwwhvd7z7nai5gw_102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129575"/>
            <a:ext cx="4611556" cy="3215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81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404665"/>
            <a:ext cx="835292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В</a:t>
            </a:r>
            <a:r>
              <a:rPr lang="ru-RU" dirty="0"/>
              <a:t> </a:t>
            </a:r>
            <a:r>
              <a:rPr lang="ru-RU" dirty="0" smtClean="0"/>
              <a:t>биографии </a:t>
            </a:r>
            <a:r>
              <a:rPr lang="ru-RU" dirty="0"/>
              <a:t>Льва Толстого важно отметить, что его избранницей стала 18-летняя Софья Берс, которая была младше супруга на 16 лет. Этот брак оказался </a:t>
            </a:r>
            <a:r>
              <a:rPr lang="ru-RU" dirty="0" smtClean="0"/>
              <a:t>удачным.</a:t>
            </a:r>
            <a:endParaRPr lang="ru-RU" dirty="0"/>
          </a:p>
          <a:p>
            <a:pPr algn="just"/>
            <a:r>
              <a:rPr lang="ru-RU" dirty="0" smtClean="0"/>
              <a:t>            В </a:t>
            </a:r>
            <a:r>
              <a:rPr lang="ru-RU" dirty="0"/>
              <a:t>1863 году в семье произошло пополнение: родился первенец четы Толстых. Есть сведения, что всего Софья Андреевна родила 13 </a:t>
            </a:r>
            <a:r>
              <a:rPr lang="ru-RU" dirty="0" smtClean="0"/>
              <a:t>детей. </a:t>
            </a:r>
            <a:r>
              <a:rPr lang="ru-RU" dirty="0"/>
              <a:t>Долгие годы она была верной подругой и соратницей Льва Николаевича, всячески помогала и поддерживала, полностью оградила от решения бытовых вопросов.</a:t>
            </a:r>
          </a:p>
        </p:txBody>
      </p:sp>
      <p:pic>
        <p:nvPicPr>
          <p:cNvPr id="6146" name="Picture 2" descr="https://ds05.infourok.ru/uploads/ex/0c38/00053c57-f821850a/img2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40398" y="2435990"/>
            <a:ext cx="4608065" cy="3064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static.novayagazeta.ru/storage/content/pictures/16116/content_TASS_83812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009950"/>
            <a:ext cx="3781680" cy="370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3135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ds05.infourok.ru/uploads/ex/0551/0000a190-bf94c890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    Скончался </a:t>
            </a:r>
            <a:r>
              <a:rPr lang="ru-RU" dirty="0"/>
              <a:t>Лев Николаевич Толстой 7 (20) ноября 1910 года, на 83-м году жизни. Причиной смерти стала банальная простуда, которая дала тяжелейшее осложнение — </a:t>
            </a:r>
            <a:r>
              <a:rPr lang="ru-RU" dirty="0" smtClean="0"/>
              <a:t> воспаление </a:t>
            </a:r>
            <a:r>
              <a:rPr lang="ru-RU" dirty="0"/>
              <a:t>легких. Писатель бы похоронен в Ясной </a:t>
            </a:r>
            <a:r>
              <a:rPr lang="ru-RU" dirty="0" smtClean="0"/>
              <a:t>Поляне.</a:t>
            </a:r>
            <a:endParaRPr lang="ru-RU" dirty="0"/>
          </a:p>
        </p:txBody>
      </p:sp>
      <p:pic>
        <p:nvPicPr>
          <p:cNvPr id="3074" name="Picture 2" descr="https://ds04.infourok.ru/uploads/ex/0f03/00187902-cd771e4d/img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1520" y="1562477"/>
            <a:ext cx="3816424" cy="503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ds04.infourok.ru/uploads/ex/0fcb/0019642a-97ce4fb5/img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02267" y="1255987"/>
            <a:ext cx="3340567" cy="4765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0809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178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2021-01-31T10:24:22Z</dcterms:created>
  <dcterms:modified xsi:type="dcterms:W3CDTF">2021-06-21T18:49:44Z</dcterms:modified>
</cp:coreProperties>
</file>