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Рождение оперы. К. Монтеверди.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2348880"/>
            <a:ext cx="4354962" cy="4297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05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Франция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17в.  Во Франции сложилась своя национальная опера. Жан </a:t>
            </a:r>
            <a:r>
              <a:rPr lang="ru-RU" sz="2400" dirty="0" err="1" smtClean="0"/>
              <a:t>Баттист</a:t>
            </a:r>
            <a:r>
              <a:rPr lang="ru-RU" sz="2400" dirty="0" smtClean="0"/>
              <a:t> </a:t>
            </a:r>
            <a:r>
              <a:rPr lang="ru-RU" sz="2400" dirty="0" err="1" smtClean="0"/>
              <a:t>Люлли</a:t>
            </a:r>
            <a:r>
              <a:rPr lang="ru-RU" sz="2400" dirty="0" smtClean="0"/>
              <a:t> (итальянец)</a:t>
            </a:r>
            <a:endParaRPr lang="ru-RU" sz="2400" dirty="0"/>
          </a:p>
        </p:txBody>
      </p:sp>
      <p:pic>
        <p:nvPicPr>
          <p:cNvPr id="7170" name="Picture 2" descr="C:\Users\user\Downloads\Рисунок37-min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8" y="2276872"/>
            <a:ext cx="7742237" cy="4352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54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Особенности французской оперы: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200" dirty="0" smtClean="0"/>
              <a:t>Речитативы, балетные танцы, монументальные хоры, марши.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/>
              <a:t> </a:t>
            </a:r>
            <a:r>
              <a:rPr lang="ru-RU" sz="3200" dirty="0" smtClean="0"/>
              <a:t>Пышные костюмы – величие Людовика </a:t>
            </a:r>
            <a:r>
              <a:rPr lang="en-US" sz="3200" dirty="0" smtClean="0"/>
              <a:t>XIV</a:t>
            </a:r>
            <a:endParaRPr lang="ru-RU" sz="3200" dirty="0"/>
          </a:p>
        </p:txBody>
      </p:sp>
      <p:pic>
        <p:nvPicPr>
          <p:cNvPr id="8194" name="Picture 2" descr="C:\Users\user\Downloads\Рисунок37-min (4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780928"/>
            <a:ext cx="3381375" cy="3867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6560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германия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/>
              <a:t> Первая опера 1627г. Генрих </a:t>
            </a:r>
            <a:r>
              <a:rPr lang="ru-RU" sz="2400" dirty="0" err="1" smtClean="0"/>
              <a:t>Шютц</a:t>
            </a:r>
            <a:endParaRPr lang="ru-RU" sz="2400" dirty="0" smtClean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музыка не сохранилась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Условий для постановки опер не было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/>
              <a:t> </a:t>
            </a:r>
            <a:r>
              <a:rPr lang="ru-RU" sz="2400" dirty="0" smtClean="0"/>
              <a:t>Сочинял вокально-инструментальные сочинения на духовные тексты</a:t>
            </a:r>
            <a:endParaRPr lang="ru-RU" sz="2400" dirty="0"/>
          </a:p>
        </p:txBody>
      </p:sp>
      <p:pic>
        <p:nvPicPr>
          <p:cNvPr id="9218" name="Picture 2" descr="C:\Users\user\Downloads\Рисунок37-min (5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8960"/>
            <a:ext cx="2524125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76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англия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Первая опера 1689г. «</a:t>
            </a:r>
            <a:r>
              <a:rPr lang="ru-RU" sz="2000" dirty="0" err="1" smtClean="0"/>
              <a:t>Дидона</a:t>
            </a:r>
            <a:r>
              <a:rPr lang="ru-RU" sz="2000" dirty="0" smtClean="0"/>
              <a:t> и Эней» Генри </a:t>
            </a:r>
            <a:r>
              <a:rPr lang="ru-RU" sz="2000" dirty="0" err="1" smtClean="0"/>
              <a:t>Перселл</a:t>
            </a:r>
            <a:endParaRPr lang="ru-RU" sz="2000" dirty="0"/>
          </a:p>
        </p:txBody>
      </p:sp>
      <p:pic>
        <p:nvPicPr>
          <p:cNvPr id="10242" name="Picture 2" descr="C:\Users\user\Downloads\Рисунок37-min (6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889790"/>
            <a:ext cx="4000500" cy="300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ownloads\Рисунок37-min (7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889790"/>
            <a:ext cx="3959225" cy="469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9483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user\Downloads\Рисунок37-min (8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980728"/>
            <a:ext cx="7239862" cy="4921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542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После Г. </a:t>
            </a:r>
            <a:r>
              <a:rPr lang="ru-RU" sz="2400" dirty="0" err="1" smtClean="0"/>
              <a:t>Перселла</a:t>
            </a:r>
            <a:r>
              <a:rPr lang="ru-RU" sz="2400" dirty="0" smtClean="0"/>
              <a:t> в Англии не писали оперы  в течении 200 лет.</a:t>
            </a:r>
            <a:endParaRPr lang="ru-RU" sz="2400" dirty="0"/>
          </a:p>
        </p:txBody>
      </p:sp>
      <p:pic>
        <p:nvPicPr>
          <p:cNvPr id="12290" name="Picture 2" descr="C:\Users\user\Downloads\Рисунок37-min (9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492896"/>
            <a:ext cx="5753100" cy="383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176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Рубеж 16-17вв. – рождение оперы в Италии.</a:t>
            </a:r>
          </a:p>
        </p:txBody>
      </p:sp>
      <p:pic>
        <p:nvPicPr>
          <p:cNvPr id="1026" name="Picture 2" descr="C:\Users\user\Downloads\Рисунок33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625" y="604838"/>
            <a:ext cx="7523163" cy="564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095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2000" dirty="0">
                <a:solidFill>
                  <a:srgbClr val="000000"/>
                </a:solidFill>
              </a:rPr>
              <a:t> Древние времена – музыка в театральных постановках (хор, соло, </a:t>
            </a:r>
            <a:r>
              <a:rPr lang="ru-RU" sz="2000" dirty="0" smtClean="0">
                <a:solidFill>
                  <a:srgbClr val="000000"/>
                </a:solidFill>
              </a:rPr>
              <a:t>инструментальные номера</a:t>
            </a:r>
            <a:r>
              <a:rPr lang="ru-RU" sz="2000" dirty="0">
                <a:solidFill>
                  <a:srgbClr val="000000"/>
                </a:solidFill>
              </a:rPr>
              <a:t>)</a:t>
            </a:r>
          </a:p>
          <a:p>
            <a:pPr marL="0" lvl="0" indent="0"/>
            <a:r>
              <a:rPr lang="ru-RU" sz="2000" dirty="0">
                <a:solidFill>
                  <a:srgbClr val="000000"/>
                </a:solidFill>
              </a:rPr>
              <a:t> </a:t>
            </a:r>
          </a:p>
          <a:p>
            <a:endParaRPr lang="ru-RU" dirty="0"/>
          </a:p>
        </p:txBody>
      </p:sp>
      <p:pic>
        <p:nvPicPr>
          <p:cNvPr id="2051" name="Picture 3" descr="C:\Users\user\Downloads\Рисунок34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530975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887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опера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Содружество искусств</a:t>
            </a:r>
            <a:r>
              <a:rPr lang="ru-RU" sz="2000" dirty="0"/>
              <a:t> </a:t>
            </a:r>
            <a:r>
              <a:rPr lang="ru-RU" sz="2000" dirty="0" smtClean="0"/>
              <a:t>, певец </a:t>
            </a:r>
            <a:r>
              <a:rPr lang="ru-RU" sz="2000" dirty="0"/>
              <a:t>= </a:t>
            </a:r>
            <a:r>
              <a:rPr lang="ru-RU" sz="2000" dirty="0" smtClean="0"/>
              <a:t>актер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к 16 в. -  Флоренция.  Кружок поэтов, музыкантов и ученых создали оперу.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/>
              <a:t> </a:t>
            </a:r>
            <a:r>
              <a:rPr lang="ru-RU" sz="2000" dirty="0" smtClean="0"/>
              <a:t>1 опера «Дафна»  Я. Пери. Сюжет – миф. (1957г. Флоренция)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 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  <a:p>
            <a:pPr>
              <a:buFont typeface="Arial" pitchFamily="34" charset="0"/>
              <a:buChar char="•"/>
            </a:pPr>
            <a:endParaRPr lang="ru-RU" dirty="0" smtClean="0"/>
          </a:p>
        </p:txBody>
      </p:sp>
      <p:pic>
        <p:nvPicPr>
          <p:cNvPr id="4" name="Picture 2" descr="C:\Users\user\Downloads\Рисунок35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2686050"/>
            <a:ext cx="5562600" cy="4171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755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/>
              <a:t>1600г. – опера «</a:t>
            </a:r>
            <a:r>
              <a:rPr lang="ru-RU" sz="2400" dirty="0" err="1" smtClean="0"/>
              <a:t>Эвридика</a:t>
            </a:r>
            <a:r>
              <a:rPr lang="ru-RU" sz="2400" dirty="0" smtClean="0"/>
              <a:t>»  Пери и </a:t>
            </a:r>
            <a:r>
              <a:rPr lang="ru-RU" sz="2400" dirty="0" err="1" smtClean="0"/>
              <a:t>Каччини</a:t>
            </a:r>
            <a:endParaRPr lang="ru-RU" sz="2400" dirty="0"/>
          </a:p>
        </p:txBody>
      </p:sp>
      <p:pic>
        <p:nvPicPr>
          <p:cNvPr id="4" name="Picture 2" descr="C:\Users\user\Downloads\Рисунок36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952060"/>
            <a:ext cx="5472608" cy="4786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913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Особенности первых опер: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3600" dirty="0" smtClean="0"/>
              <a:t>Исполнялись во дворцах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Оркестром руководил музыкант на чембало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Увертюры нет (фанфары, трубы)</a:t>
            </a:r>
          </a:p>
          <a:p>
            <a:pPr>
              <a:buFont typeface="Arial" pitchFamily="34" charset="0"/>
              <a:buChar char="•"/>
            </a:pPr>
            <a:r>
              <a:rPr lang="ru-RU" sz="3600" dirty="0"/>
              <a:t> </a:t>
            </a:r>
            <a:r>
              <a:rPr lang="ru-RU" sz="3600" dirty="0" smtClean="0"/>
              <a:t>В вокальных партиях речитатив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76982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К. Монтеверди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000" dirty="0" smtClean="0"/>
              <a:t>Первая опера «Орфей» 1607г. г. </a:t>
            </a:r>
            <a:r>
              <a:rPr lang="ru-RU" sz="2000" dirty="0" err="1" smtClean="0"/>
              <a:t>Мантуя</a:t>
            </a:r>
            <a:r>
              <a:rPr lang="ru-RU" sz="2000" dirty="0" smtClean="0"/>
              <a:t>.   Ариозный стиль</a:t>
            </a:r>
            <a:endParaRPr lang="ru-RU" sz="2000" dirty="0"/>
          </a:p>
        </p:txBody>
      </p:sp>
      <p:pic>
        <p:nvPicPr>
          <p:cNvPr id="5122" name="Picture 2" descr="C:\Users\user\Downloads\Рисунок37-mi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3287713" cy="273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ownloads\Рисунок37-min (1)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210867"/>
            <a:ext cx="4289425" cy="3214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0506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ownloads\Рисунок37-min (2)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52736"/>
            <a:ext cx="8236653" cy="4633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631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dirty="0" smtClean="0"/>
              <a:t> После Флоренции </a:t>
            </a:r>
            <a:r>
              <a:rPr lang="ru-RU" sz="3200" dirty="0"/>
              <a:t>о</a:t>
            </a:r>
            <a:r>
              <a:rPr lang="ru-RU" sz="3200" dirty="0" smtClean="0"/>
              <a:t>перы стали исполнять в Риме, Неаполе, Венеции, а позже и в других странах.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/>
              <a:t> </a:t>
            </a:r>
            <a:r>
              <a:rPr lang="ru-RU" sz="3200" dirty="0" smtClean="0"/>
              <a:t>Итальянская музыка – самая популярная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35355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67</TotalTime>
  <Words>253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Углы</vt:lpstr>
      <vt:lpstr>Рождение оперы. К. Монтеверди.</vt:lpstr>
      <vt:lpstr>Презентация PowerPoint</vt:lpstr>
      <vt:lpstr>Презентация PowerPoint</vt:lpstr>
      <vt:lpstr>опера</vt:lpstr>
      <vt:lpstr>Презентация PowerPoint</vt:lpstr>
      <vt:lpstr>Особенности первых опер:</vt:lpstr>
      <vt:lpstr>К. Монтеверди</vt:lpstr>
      <vt:lpstr>Презентация PowerPoint</vt:lpstr>
      <vt:lpstr>Презентация PowerPoint</vt:lpstr>
      <vt:lpstr>Франция</vt:lpstr>
      <vt:lpstr>Особенности французской оперы:</vt:lpstr>
      <vt:lpstr>германия</vt:lpstr>
      <vt:lpstr>англия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Рождение оперы. К. Монтеверди.</dc:title>
  <dc:creator>user</dc:creator>
  <cp:lastModifiedBy>user</cp:lastModifiedBy>
  <cp:revision>8</cp:revision>
  <dcterms:created xsi:type="dcterms:W3CDTF">2015-09-22T07:37:56Z</dcterms:created>
  <dcterms:modified xsi:type="dcterms:W3CDTF">2021-06-21T13:19:59Z</dcterms:modified>
</cp:coreProperties>
</file>