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58" r:id="rId5"/>
    <p:sldId id="259" r:id="rId6"/>
    <p:sldId id="272" r:id="rId7"/>
    <p:sldId id="260" r:id="rId8"/>
    <p:sldId id="261" r:id="rId9"/>
    <p:sldId id="266" r:id="rId10"/>
    <p:sldId id="262" r:id="rId11"/>
    <p:sldId id="268" r:id="rId12"/>
    <p:sldId id="267" r:id="rId13"/>
    <p:sldId id="263" r:id="rId14"/>
    <p:sldId id="271" r:id="rId15"/>
    <p:sldId id="269" r:id="rId16"/>
    <p:sldId id="273" r:id="rId17"/>
    <p:sldId id="264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Партесное</a:t>
            </a:r>
            <a:r>
              <a:rPr lang="ru-RU" dirty="0" smtClean="0"/>
              <a:t> пение Хоровой концерт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045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Концерт «Не </a:t>
            </a:r>
            <a:r>
              <a:rPr lang="ru-RU" dirty="0" err="1" smtClean="0"/>
              <a:t>отвержи</a:t>
            </a:r>
            <a:r>
              <a:rPr lang="ru-RU" dirty="0" smtClean="0"/>
              <a:t> мене во время старости»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800" dirty="0" smtClean="0"/>
              <a:t>4 части.</a:t>
            </a:r>
          </a:p>
          <a:p>
            <a:r>
              <a:rPr lang="ru-RU" sz="4800" dirty="0"/>
              <a:t> </a:t>
            </a:r>
            <a:r>
              <a:rPr lang="ru-RU" sz="4800" dirty="0" smtClean="0"/>
              <a:t>часть №4 – фуга.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646194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ownloads\Рисунок38-min (3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764704"/>
            <a:ext cx="7771724" cy="5289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2221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Памятник М.С. Березовскому в г. </a:t>
            </a:r>
            <a:r>
              <a:rPr lang="ru-RU" dirty="0" err="1" smtClean="0"/>
              <a:t>Глухове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980728"/>
            <a:ext cx="4212468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89827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Д.С. </a:t>
            </a:r>
            <a:r>
              <a:rPr lang="ru-RU" dirty="0" err="1" smtClean="0"/>
              <a:t>Бортнянский</a:t>
            </a:r>
            <a:r>
              <a:rPr lang="ru-RU" dirty="0" smtClean="0"/>
              <a:t> (1751-1825)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Придворная певческая капелла (Петербург)</a:t>
            </a:r>
          </a:p>
          <a:p>
            <a:r>
              <a:rPr lang="ru-RU" dirty="0"/>
              <a:t> </a:t>
            </a:r>
            <a:r>
              <a:rPr lang="ru-RU" dirty="0" smtClean="0"/>
              <a:t>Италия</a:t>
            </a:r>
          </a:p>
          <a:p>
            <a:r>
              <a:rPr lang="ru-RU" dirty="0"/>
              <a:t> </a:t>
            </a:r>
            <a:r>
              <a:rPr lang="ru-RU" dirty="0" smtClean="0"/>
              <a:t>Капельмейстер и директор Придворной певческой капеллы (Петербург)</a:t>
            </a:r>
          </a:p>
          <a:p>
            <a:r>
              <a:rPr lang="ru-RU" dirty="0"/>
              <a:t> </a:t>
            </a:r>
            <a:r>
              <a:rPr lang="ru-RU" dirty="0" smtClean="0"/>
              <a:t>Концерт «Скажи ми, Господи, кончину мою»</a:t>
            </a:r>
          </a:p>
          <a:p>
            <a:pPr marL="36576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064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76672"/>
            <a:ext cx="6059760" cy="5967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6231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4664"/>
            <a:ext cx="5670376" cy="5788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6961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ДШИ г. Москва </a:t>
            </a:r>
            <a:br>
              <a:rPr lang="ru-RU" dirty="0" smtClean="0"/>
            </a:br>
            <a:r>
              <a:rPr lang="ru-RU" dirty="0" smtClean="0"/>
              <a:t>им. Д.С. </a:t>
            </a:r>
            <a:r>
              <a:rPr lang="ru-RU" dirty="0" err="1" smtClean="0"/>
              <a:t>Бортнянского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90176"/>
            <a:ext cx="6480720" cy="4863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697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Духовный концерт 18 века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000" dirty="0" smtClean="0"/>
              <a:t>Высшая точка в развитии русской хоровой музыки</a:t>
            </a:r>
          </a:p>
          <a:p>
            <a:r>
              <a:rPr lang="ru-RU" sz="4000" dirty="0"/>
              <a:t> </a:t>
            </a:r>
            <a:r>
              <a:rPr lang="ru-RU" sz="4000" dirty="0" smtClean="0"/>
              <a:t>Подготовил оперный и </a:t>
            </a:r>
            <a:r>
              <a:rPr lang="ru-RU" sz="4000" dirty="0" err="1" smtClean="0"/>
              <a:t>кантато</a:t>
            </a:r>
            <a:r>
              <a:rPr lang="ru-RU" sz="4000" dirty="0" smtClean="0"/>
              <a:t> – ораториальный стиль 19 века.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78106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ownloads\Рисунок38-min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32656"/>
            <a:ext cx="4302132" cy="6079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1914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Хоровой концерт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600" dirty="0" smtClean="0"/>
              <a:t>Духовный концерт – самая сложная форма русской музыки 17 века. 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Исполнялся во время праздничных богослужений.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Количество голосов – до 24х.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589113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Концерт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3600" dirty="0" smtClean="0"/>
              <a:t>Соревнование, борьба:</a:t>
            </a:r>
          </a:p>
          <a:p>
            <a:pPr marL="36576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хор – ансамбль певцов</a:t>
            </a:r>
          </a:p>
          <a:p>
            <a:pPr marL="36576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альты – дисканты</a:t>
            </a:r>
          </a:p>
          <a:p>
            <a:pPr marL="36576" indent="0">
              <a:buNone/>
            </a:pPr>
            <a:r>
              <a:rPr lang="ru-RU" sz="3600" dirty="0"/>
              <a:t> </a:t>
            </a:r>
            <a:r>
              <a:rPr lang="ru-RU" sz="3600" dirty="0" smtClean="0"/>
              <a:t>     хор – хор</a:t>
            </a:r>
          </a:p>
          <a:p>
            <a:r>
              <a:rPr lang="ru-RU" sz="3600" dirty="0"/>
              <a:t> </a:t>
            </a:r>
            <a:r>
              <a:rPr lang="ru-RU" sz="3600" dirty="0" smtClean="0"/>
              <a:t>«Эффект эхо» - разговор</a:t>
            </a:r>
          </a:p>
          <a:p>
            <a:r>
              <a:rPr lang="ru-RU" sz="3600" dirty="0"/>
              <a:t> </a:t>
            </a:r>
            <a:r>
              <a:rPr lang="ru-RU" sz="3600" dirty="0" err="1" smtClean="0"/>
              <a:t>Антифонное</a:t>
            </a:r>
            <a:r>
              <a:rPr lang="ru-RU" sz="3600" dirty="0" smtClean="0"/>
              <a:t> пение - </a:t>
            </a:r>
            <a:r>
              <a:rPr lang="ru-RU" sz="3600" dirty="0" err="1" smtClean="0"/>
              <a:t>противозвук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76551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Хоровой концерт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sz="4800" dirty="0" smtClean="0"/>
              <a:t>Максим </a:t>
            </a:r>
            <a:r>
              <a:rPr lang="ru-RU" sz="4800" dirty="0" err="1" smtClean="0"/>
              <a:t>Созонтович</a:t>
            </a:r>
            <a:r>
              <a:rPr lang="ru-RU" sz="4800" dirty="0" smtClean="0"/>
              <a:t> Березовский</a:t>
            </a:r>
          </a:p>
          <a:p>
            <a:r>
              <a:rPr lang="ru-RU" sz="4800" dirty="0"/>
              <a:t> </a:t>
            </a:r>
            <a:r>
              <a:rPr lang="ru-RU" sz="4800" dirty="0" smtClean="0"/>
              <a:t>Дмитрий Степанович </a:t>
            </a:r>
            <a:r>
              <a:rPr lang="ru-RU" sz="4800" dirty="0" err="1" smtClean="0"/>
              <a:t>Бортнянский</a:t>
            </a:r>
            <a:endParaRPr lang="ru-RU" sz="4800" dirty="0" smtClean="0"/>
          </a:p>
          <a:p>
            <a:pPr marL="36576" indent="0">
              <a:buNone/>
            </a:pP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76242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ownloads\Рисунок38-min (1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17142"/>
            <a:ext cx="7488832" cy="6040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4149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Развитие жанра: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50926" indent="-514350">
              <a:buFont typeface="+mj-lt"/>
              <a:buAutoNum type="arabicPeriod"/>
            </a:pPr>
            <a:r>
              <a:rPr lang="ru-RU" dirty="0" smtClean="0"/>
              <a:t> </a:t>
            </a:r>
            <a:r>
              <a:rPr lang="ru-RU" sz="4000" dirty="0" smtClean="0"/>
              <a:t>Торжественный жанр, призванный прославлять церковь</a:t>
            </a:r>
          </a:p>
          <a:p>
            <a:pPr marL="550926" indent="-514350">
              <a:buFont typeface="+mj-lt"/>
              <a:buAutoNum type="arabicPeriod"/>
            </a:pPr>
            <a:r>
              <a:rPr lang="ru-RU" sz="4000" dirty="0"/>
              <a:t> </a:t>
            </a:r>
            <a:r>
              <a:rPr lang="ru-RU" sz="4000" dirty="0" smtClean="0"/>
              <a:t>Появление лирических чувств (земные печали и радости)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409978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М.С. Березовский (1745-1777)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Киевская духовная академия</a:t>
            </a:r>
          </a:p>
          <a:p>
            <a:r>
              <a:rPr lang="ru-RU" dirty="0"/>
              <a:t> </a:t>
            </a:r>
            <a:r>
              <a:rPr lang="ru-RU" dirty="0" smtClean="0"/>
              <a:t>Придворная певческая капелла           Петербург</a:t>
            </a:r>
          </a:p>
          <a:p>
            <a:r>
              <a:rPr lang="ru-RU" dirty="0"/>
              <a:t> </a:t>
            </a:r>
            <a:r>
              <a:rPr lang="ru-RU" dirty="0" smtClean="0"/>
              <a:t>Италия. Болонская академия. Прошел школу Мартини.</a:t>
            </a:r>
          </a:p>
          <a:p>
            <a:r>
              <a:rPr lang="ru-RU" dirty="0"/>
              <a:t> </a:t>
            </a:r>
            <a:r>
              <a:rPr lang="ru-RU" dirty="0" smtClean="0"/>
              <a:t>1773г. – почетное звание академика.</a:t>
            </a:r>
          </a:p>
          <a:p>
            <a:r>
              <a:rPr lang="ru-RU" dirty="0"/>
              <a:t> </a:t>
            </a:r>
            <a:r>
              <a:rPr lang="ru-RU" dirty="0" smtClean="0"/>
              <a:t>На Родине призвания нет, покончил жизнь самоубийством.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732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user\Downloads\Рисунок38-min (2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3232" y="420496"/>
            <a:ext cx="4331015" cy="5705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86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84</TotalTime>
  <Words>227</Words>
  <Application>Microsoft Office PowerPoint</Application>
  <PresentationFormat>Экран (4:3)</PresentationFormat>
  <Paragraphs>37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Техническая</vt:lpstr>
      <vt:lpstr>Партесное пение Хоровой концерт</vt:lpstr>
      <vt:lpstr>Презентация PowerPoint</vt:lpstr>
      <vt:lpstr>Хоровой концерт</vt:lpstr>
      <vt:lpstr>Концерт</vt:lpstr>
      <vt:lpstr>Хоровой концерт</vt:lpstr>
      <vt:lpstr>Презентация PowerPoint</vt:lpstr>
      <vt:lpstr>Развитие жанра:</vt:lpstr>
      <vt:lpstr>М.С. Березовский (1745-1777)</vt:lpstr>
      <vt:lpstr>Презентация PowerPoint</vt:lpstr>
      <vt:lpstr>Концерт «Не отвержи мене во время старости»</vt:lpstr>
      <vt:lpstr>Презентация PowerPoint</vt:lpstr>
      <vt:lpstr>Памятник М.С. Березовскому в г. Глухове</vt:lpstr>
      <vt:lpstr>Д.С. Бортнянский (1751-1825)</vt:lpstr>
      <vt:lpstr>Презентация PowerPoint</vt:lpstr>
      <vt:lpstr>Презентация PowerPoint</vt:lpstr>
      <vt:lpstr>ДШИ г. Москва  им. Д.С. Бортнянского</vt:lpstr>
      <vt:lpstr>Духовный концерт 18 века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Партесное пение Хоровой концерт</dc:title>
  <dc:creator>user</dc:creator>
  <cp:lastModifiedBy>user</cp:lastModifiedBy>
  <cp:revision>8</cp:revision>
  <dcterms:created xsi:type="dcterms:W3CDTF">2015-09-17T17:19:54Z</dcterms:created>
  <dcterms:modified xsi:type="dcterms:W3CDTF">2021-06-21T14:02:51Z</dcterms:modified>
</cp:coreProperties>
</file>