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3" r:id="rId7"/>
    <p:sldId id="260" r:id="rId8"/>
    <p:sldId id="261" r:id="rId9"/>
    <p:sldId id="262" r:id="rId10"/>
    <p:sldId id="267" r:id="rId11"/>
    <p:sldId id="269" r:id="rId12"/>
    <p:sldId id="268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5400" dirty="0" smtClean="0"/>
              <a:t>     А.К. </a:t>
            </a:r>
            <a:r>
              <a:rPr lang="ru-RU" sz="5400" dirty="0" err="1" smtClean="0"/>
              <a:t>Лядов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dirty="0" smtClean="0"/>
              <a:t>(1855 – 1914)</a:t>
            </a:r>
            <a:endParaRPr lang="ru-RU" sz="2400" dirty="0"/>
          </a:p>
        </p:txBody>
      </p:sp>
      <p:pic>
        <p:nvPicPr>
          <p:cNvPr id="4" name="Picture 2" descr="C:\Users\user\Downloads\Рисунок37-min (10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060848"/>
            <a:ext cx="29337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092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wnloads\Рисунок37-min (30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394750" cy="5353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733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wnloads\Рисунок37-min (26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620688"/>
            <a:ext cx="4683749" cy="5853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1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Волшебное озеро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0547" y="1570145"/>
            <a:ext cx="7145131" cy="2639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C:\Users\user\Downloads\Рисунок37-min (27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7" y="3160714"/>
            <a:ext cx="6048672" cy="3567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137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wnloads\Рисунок37-min (28)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7391616" cy="5137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74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Родился 29 апреля 1855 г. в Петербурге в семье потомственных музыкантов. Отец  К. Н. </a:t>
            </a:r>
            <a:r>
              <a:rPr lang="ru-RU" sz="2400" dirty="0" err="1" smtClean="0"/>
              <a:t>Лядов</a:t>
            </a:r>
            <a:r>
              <a:rPr lang="ru-RU" sz="2400" dirty="0" smtClean="0"/>
              <a:t> – дирижер и композитор, мать – пианистка,  дед – дирижер.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15 лет – поступление в Петербургскую консерваторию. Зачислен на стипендию своего отца, учрежденную артистами русской оперы.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Классы фортепиано, скрипки, теории и композиции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Педагоги – Н.А. Римский – Корсаков, </a:t>
            </a:r>
            <a:r>
              <a:rPr lang="ru-RU" sz="2400" dirty="0" err="1" smtClean="0"/>
              <a:t>Иогансен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922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Рисунок37-min (12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21534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02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Первые опусы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600" dirty="0" smtClean="0"/>
              <a:t>4 романса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Циклы фортепианных пьес «Бирюльки» и «Арабески»</a:t>
            </a:r>
            <a:endParaRPr lang="ru-RU" sz="3600" dirty="0"/>
          </a:p>
        </p:txBody>
      </p:sp>
      <p:pic>
        <p:nvPicPr>
          <p:cNvPr id="4098" name="Picture 2" descr="C:\Users\user\Downloads\Рисунок37-min (13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084672"/>
            <a:ext cx="4211637" cy="316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ownloads\Рисунок37-min (14)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057367"/>
            <a:ext cx="2736850" cy="3565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23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980728"/>
            <a:ext cx="7520940" cy="3699749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Исключение из консерватории (1876г.)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Восстановление спустя 2 года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Окончание консерватории  весной 1878 г. с малой золотой медалью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20 лет – преподаватель Петербургской консерватории.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Ученики – </a:t>
            </a:r>
            <a:r>
              <a:rPr lang="ru-RU" sz="2000" dirty="0" err="1" smtClean="0"/>
              <a:t>Мясковский</a:t>
            </a:r>
            <a:r>
              <a:rPr lang="ru-RU" sz="2000" dirty="0" smtClean="0"/>
              <a:t>, Прокофьев, </a:t>
            </a:r>
            <a:r>
              <a:rPr lang="ru-RU" sz="2000" dirty="0" err="1" smtClean="0"/>
              <a:t>Майкапар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1634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М.П. Мусоргский: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060848"/>
            <a:ext cx="7520940" cy="3579849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«Появился новый, несомненный, оригинальный и русский талант»</a:t>
            </a:r>
            <a:endParaRPr lang="ru-RU" sz="4800" dirty="0"/>
          </a:p>
        </p:txBody>
      </p:sp>
      <p:pic>
        <p:nvPicPr>
          <p:cNvPr id="6146" name="Picture 2" descr="C:\Users\user\Downloads\Рисунок37-min (18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116632"/>
            <a:ext cx="2303463" cy="3071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502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548680"/>
            <a:ext cx="7520940" cy="413179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«</a:t>
            </a:r>
            <a:r>
              <a:rPr lang="ru-RU" sz="2000" dirty="0" err="1" smtClean="0"/>
              <a:t>Беляевский</a:t>
            </a:r>
            <a:r>
              <a:rPr lang="ru-RU" sz="2000" dirty="0" smtClean="0"/>
              <a:t> кружок» - руководящая группа вместе с Римским – Корсаковым и Глазуновым.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Фортепианные миниатюры:  Багатель, Музыкальная табакерка, Про старину…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1884 г. – Женитьба на  Надежде Ивановне </a:t>
            </a:r>
            <a:r>
              <a:rPr lang="ru-RU" sz="2000" dirty="0" err="1" smtClean="0"/>
              <a:t>Толкачевой</a:t>
            </a:r>
            <a:r>
              <a:rPr lang="ru-RU" sz="2000" dirty="0" smtClean="0"/>
              <a:t> ( 2 сына – Михаил и Владимир)</a:t>
            </a:r>
            <a:endParaRPr lang="ru-RU" sz="2000" dirty="0"/>
          </a:p>
        </p:txBody>
      </p:sp>
      <p:pic>
        <p:nvPicPr>
          <p:cNvPr id="7170" name="Picture 2" descr="C:\Users\user\Downloads\Рисунок37-min (1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08920"/>
            <a:ext cx="26670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user\Downloads\Рисунок37-min (20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84984"/>
            <a:ext cx="4486275" cy="2924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102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1905г. -  покидает консерваторию в знак протеста против увольнения Римского – Корсакова.</a:t>
            </a:r>
            <a:endParaRPr lang="ru-RU" dirty="0"/>
          </a:p>
        </p:txBody>
      </p:sp>
      <p:pic>
        <p:nvPicPr>
          <p:cNvPr id="9218" name="Picture 2" descr="C:\Users\user\Downloads\Рисунок37-min (2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3050" y="2204864"/>
            <a:ext cx="605790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51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1900-е гг. – период творческого расцвета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Симфонический цикл «Восемь русских народных песен для оркестра»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smtClean="0"/>
              <a:t>Программные одночастные пьесы «Сказочные картинки»:  Кикимора, Баба Яга, Волшебное озеро.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  <a:r>
              <a:rPr lang="ru-RU" dirty="0" err="1" smtClean="0"/>
              <a:t>Лядов</a:t>
            </a:r>
            <a:r>
              <a:rPr lang="ru-RU" dirty="0" smtClean="0"/>
              <a:t> – поэт.</a:t>
            </a:r>
            <a:endParaRPr lang="ru-RU" dirty="0"/>
          </a:p>
        </p:txBody>
      </p:sp>
      <p:pic>
        <p:nvPicPr>
          <p:cNvPr id="10242" name="Picture 2" descr="C:\Users\user\Downloads\Рисунок37-min (25)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420888"/>
            <a:ext cx="5260975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72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75</TotalTime>
  <Words>257</Words>
  <Application>Microsoft Office PowerPoint</Application>
  <PresentationFormat>Экран (4:3)</PresentationFormat>
  <Paragraphs>29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Углы</vt:lpstr>
      <vt:lpstr>     А.К. Лядов</vt:lpstr>
      <vt:lpstr>Биография</vt:lpstr>
      <vt:lpstr>Презентация PowerPoint</vt:lpstr>
      <vt:lpstr>Первые опусы</vt:lpstr>
      <vt:lpstr>Биография</vt:lpstr>
      <vt:lpstr>М.П. Мусоргский:</vt:lpstr>
      <vt:lpstr>Презентация PowerPoint</vt:lpstr>
      <vt:lpstr>Презентация PowerPoint</vt:lpstr>
      <vt:lpstr>1900-е гг. – период творческого расцвета</vt:lpstr>
      <vt:lpstr>Презентация PowerPoint</vt:lpstr>
      <vt:lpstr>Презентация PowerPoint</vt:lpstr>
      <vt:lpstr>Волшебное озеро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А.К. Лядов</dc:title>
  <dc:creator>user</dc:creator>
  <cp:lastModifiedBy>user</cp:lastModifiedBy>
  <cp:revision>14</cp:revision>
  <dcterms:created xsi:type="dcterms:W3CDTF">2015-09-15T18:11:41Z</dcterms:created>
  <dcterms:modified xsi:type="dcterms:W3CDTF">2021-06-21T13:48:38Z</dcterms:modified>
</cp:coreProperties>
</file>