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546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59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58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5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57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444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71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7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09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49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347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4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57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29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774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76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2D47528-CBDA-4D9D-89D0-B498ABB2629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0E2FDAE9-EF7D-4E7F-877B-0B958D85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85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  <p:sldLayoutId id="21474838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3896" y="1069423"/>
            <a:ext cx="8825658" cy="2677648"/>
          </a:xfrm>
        </p:spPr>
        <p:txBody>
          <a:bodyPr/>
          <a:lstStyle/>
          <a:p>
            <a:pPr algn="ctr"/>
            <a:r>
              <a:rPr lang="ru-RU" dirty="0" smtClean="0"/>
              <a:t>Пропорция, её средние и крайние члены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00865" y="4530811"/>
            <a:ext cx="6507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Выполнила: учитель ГБОУ школа №93 Пушкинского района города Санкт-Петербурга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Макарова Наталья Геннадьевна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4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882" y="2603500"/>
            <a:ext cx="11230377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1. Закончить фразу: в верной пропорции 49 </a:t>
            </a: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относится 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к 7, как число 21 относится к </a:t>
            </a: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ru-RU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26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Блиц-опрос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792" y="2603500"/>
            <a:ext cx="11050073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В пропорции 28:7=16:4 средними членами являются …, а крайними членами являются … .  </a:t>
            </a:r>
            <a:endParaRPr lang="ru-RU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1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883" y="2616379"/>
            <a:ext cx="11243256" cy="34163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В пропорции 18:6=12:4 произведение крайних членов  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равно … , а произведение средних членов равно … . </a:t>
            </a:r>
            <a:endParaRPr lang="ru-RU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Блиц-опрос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3639" y="2603499"/>
                <a:ext cx="11436439" cy="4132151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4. Найти верную пропорцию: </a:t>
                </a:r>
              </a:p>
              <a:p>
                <a:pPr marL="0" indent="0">
                  <a:buNone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а) 3:5=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5400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5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;  </a:t>
                </a:r>
                <a:endParaRPr lang="ru-RU" sz="5400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б</a:t>
                </a:r>
                <a:r>
                  <a:rPr lang="ru-RU" sz="5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5:2=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5400" i="1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5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;  </a:t>
                </a:r>
                <a:endParaRPr lang="ru-RU" sz="5400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в</a:t>
                </a:r>
                <a:r>
                  <a:rPr lang="ru-RU" sz="5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3:2=2:3;   </a:t>
                </a:r>
                <a:endParaRPr lang="ru-RU" sz="5400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г</a:t>
                </a:r>
                <a:r>
                  <a:rPr lang="ru-RU" sz="5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7:2=35:10</a:t>
                </a:r>
                <a:r>
                  <a:rPr lang="ru-RU" sz="5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endParaRPr lang="ru-RU" sz="5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3639" y="2603499"/>
                <a:ext cx="11436439" cy="4132151"/>
              </a:xfrm>
              <a:blipFill rotWithShape="0">
                <a:blip r:embed="rId2"/>
                <a:stretch>
                  <a:fillRect l="-2292" t="-6195" b="-17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50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817846" cy="38874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1. 3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7 и 16;     28 и 4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72;       72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 г</a:t>
            </a:r>
            <a:endParaRPr lang="ru-RU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32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40" y="2603500"/>
            <a:ext cx="11294772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п. 20 (прочитать, отвечать на вопросы); решить №№605, 607, 566</a:t>
            </a:r>
          </a:p>
        </p:txBody>
      </p:sp>
    </p:spTree>
    <p:extLst>
      <p:ext uri="{BB962C8B-B14F-4D97-AF65-F5344CB8AC3E}">
        <p14:creationId xmlns:p14="http://schemas.microsoft.com/office/powerpoint/2010/main" val="171702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701" y="3897172"/>
            <a:ext cx="11050073" cy="70696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2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 №593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1) 4:11               2) 80:3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3) 63:76             4) 35:36</a:t>
            </a:r>
            <a:endParaRPr lang="ru-RU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9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6" y="2603500"/>
            <a:ext cx="11178862" cy="4003362"/>
          </a:xfrm>
        </p:spPr>
        <p:txBody>
          <a:bodyPr>
            <a:normAutofit/>
          </a:bodyPr>
          <a:lstStyle/>
          <a:p>
            <a:pPr algn="just"/>
            <a:r>
              <a:rPr lang="ru-RU" sz="3600" dirty="0">
                <a:latin typeface="Calibri" panose="020F0502020204030204" pitchFamily="34" charset="0"/>
                <a:cs typeface="Calibri" panose="020F0502020204030204" pitchFamily="34" charset="0"/>
              </a:rPr>
              <a:t>Участок земли разделен на три части. Одну часть площадью 6 а занимает сад, вторую часть площадью 15 а  занимает огород, а остальная часть площадью  3 а отведена под дом и хозяйственные постройки. Какую часть всего участка занимает сад? Во сколько раз площадь огорода больше площади сада?</a:t>
            </a:r>
          </a:p>
        </p:txBody>
      </p:sp>
    </p:spTree>
    <p:extLst>
      <p:ext uri="{BB962C8B-B14F-4D97-AF65-F5344CB8AC3E}">
        <p14:creationId xmlns:p14="http://schemas.microsoft.com/office/powerpoint/2010/main" val="37118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Пропорция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0708" y="2526227"/>
            <a:ext cx="8478295" cy="8094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6:3=10:5</a:t>
            </a:r>
          </a:p>
          <a:p>
            <a:pPr marL="0" indent="0">
              <a:buNone/>
            </a:pP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1673" y="3335628"/>
            <a:ext cx="8331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Равенство двух отношений.</a:t>
            </a:r>
            <a:endParaRPr lang="ru-RU" sz="5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26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Какие из приведенных равенств являются пропорцией?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а) 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2,5:0,5=45:9; </a:t>
            </a:r>
            <a:endParaRPr lang="ru-RU" sz="5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б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) 2,5:0,5=3+2;   </a:t>
            </a:r>
            <a:endParaRPr lang="ru-RU" sz="5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) 0,5•12=24:4</a:t>
            </a:r>
          </a:p>
        </p:txBody>
      </p:sp>
    </p:spTree>
    <p:extLst>
      <p:ext uri="{BB962C8B-B14F-4D97-AF65-F5344CB8AC3E}">
        <p14:creationId xmlns:p14="http://schemas.microsoft.com/office/powerpoint/2010/main" val="179086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ea3/00162eb2-5e3b68ba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584"/>
            <a:ext cx="10431887" cy="664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58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00" indent="-914400">
                  <a:buAutoNum type="arabicParenR"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2:7=6:21</a:t>
                </a:r>
                <a:endParaRPr lang="ru-RU" sz="5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914400" indent="-914400">
                  <a:buAutoNum type="arabicParenR"/>
                </a:pPr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7,2:0,8=0,09:0,01</a:t>
                </a:r>
              </a:p>
              <a:p>
                <a:pPr marL="914400" indent="-914400">
                  <a:buAutoNum type="arabicParenR"/>
                </a:pPr>
                <a:r>
                  <a:rPr lang="ru-RU" sz="5400" dirty="0" smtClean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5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>
                          <a:rPr lang="ru-RU" sz="5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3</m:t>
                        </m:r>
                      </m:den>
                    </m:f>
                    <m:r>
                      <a:rPr lang="ru-RU" sz="5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:1</m:t>
                    </m:r>
                    <m:f>
                      <m:fPr>
                        <m:ctrlPr>
                          <a:rPr lang="ru-RU" sz="54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5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ru-RU" sz="5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4</m:t>
                        </m:r>
                      </m:num>
                      <m:den>
                        <m:r>
                          <a:rPr lang="ru-RU" sz="5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21</m:t>
                        </m:r>
                      </m:den>
                    </m:f>
                    <m:r>
                      <a:rPr lang="ru-RU" sz="5400" b="0" i="1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:</m:t>
                    </m:r>
                    <m:f>
                      <m:fPr>
                        <m:ctrlPr>
                          <a:rPr lang="ru-RU" sz="5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20</m:t>
                        </m:r>
                      </m:num>
                      <m:den>
                        <m:r>
                          <a:rPr lang="ru-RU" sz="5400" b="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63</m:t>
                        </m:r>
                      </m:den>
                    </m:f>
                  </m:oMath>
                </a14:m>
                <a:r>
                  <a:rPr lang="ru-RU" sz="54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ru-RU" sz="5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762" t="-49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ru-RU" dirty="0" smtClean="0"/>
              <a:t>№603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3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0457646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693239" y="6027313"/>
            <a:ext cx="2253803" cy="8306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3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759855"/>
            <a:ext cx="9186781" cy="1056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Проверить</a:t>
            </a:r>
            <a:r>
              <a:rPr lang="ru-RU" dirty="0"/>
              <a:t>, верна ли пропорция, не выполняя деление: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499"/>
            <a:ext cx="9186781" cy="39647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а) </a:t>
            </a: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28:7=20:4;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б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) 0,5:1,5=30:24; </a:t>
            </a:r>
            <a:endParaRPr lang="ru-RU" sz="5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) 4,2:0,3=2,8:0,2; </a:t>
            </a:r>
          </a:p>
          <a:p>
            <a:pPr marL="0" indent="0">
              <a:buNone/>
            </a:pPr>
            <a:r>
              <a:rPr lang="ru-RU" sz="5400" dirty="0" smtClean="0">
                <a:latin typeface="Calibri" panose="020F0502020204030204" pitchFamily="34" charset="0"/>
                <a:cs typeface="Calibri" panose="020F0502020204030204" pitchFamily="34" charset="0"/>
              </a:rPr>
              <a:t>г</a:t>
            </a:r>
            <a:r>
              <a:rPr lang="ru-RU" sz="5400" dirty="0">
                <a:latin typeface="Calibri" panose="020F0502020204030204" pitchFamily="34" charset="0"/>
                <a:cs typeface="Calibri" panose="020F0502020204030204" pitchFamily="34" charset="0"/>
              </a:rPr>
              <a:t>) 0,3:4,2=0,2:2,8</a:t>
            </a:r>
          </a:p>
        </p:txBody>
      </p:sp>
    </p:spTree>
    <p:extLst>
      <p:ext uri="{BB962C8B-B14F-4D97-AF65-F5344CB8AC3E}">
        <p14:creationId xmlns:p14="http://schemas.microsoft.com/office/powerpoint/2010/main" val="370380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1264</TotalTime>
  <Words>258</Words>
  <Application>Microsoft Office PowerPoint</Application>
  <PresentationFormat>Широкоэкранный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Century Gothic</vt:lpstr>
      <vt:lpstr>Wingdings 3</vt:lpstr>
      <vt:lpstr>Ион (конференц-зал)</vt:lpstr>
      <vt:lpstr>Пропорция, её средние и крайние члены</vt:lpstr>
      <vt:lpstr>Проверка домашнего задания №593</vt:lpstr>
      <vt:lpstr>Задача</vt:lpstr>
      <vt:lpstr>Пропорция</vt:lpstr>
      <vt:lpstr>Какие из приведенных равенств являются пропорцией? </vt:lpstr>
      <vt:lpstr>Презентация PowerPoint</vt:lpstr>
      <vt:lpstr>№603</vt:lpstr>
      <vt:lpstr>Презентация PowerPoint</vt:lpstr>
      <vt:lpstr>Проверить, верна ли пропорция, не выполняя деление:</vt:lpstr>
      <vt:lpstr>Блиц-опрос</vt:lpstr>
      <vt:lpstr>Блиц-опрос </vt:lpstr>
      <vt:lpstr>Блиц-опрос</vt:lpstr>
      <vt:lpstr>Блиц-опрос</vt:lpstr>
      <vt:lpstr>Ответы</vt:lpstr>
      <vt:lpstr>Домашнее задание</vt:lpstr>
      <vt:lpstr>Спасибо за внимание!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Макарова</dc:creator>
  <cp:lastModifiedBy>Учитель</cp:lastModifiedBy>
  <cp:revision>11</cp:revision>
  <dcterms:created xsi:type="dcterms:W3CDTF">2020-12-12T17:52:55Z</dcterms:created>
  <dcterms:modified xsi:type="dcterms:W3CDTF">2021-06-21T08:44:35Z</dcterms:modified>
</cp:coreProperties>
</file>