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9" r:id="rId3"/>
    <p:sldId id="272" r:id="rId4"/>
    <p:sldId id="260" r:id="rId5"/>
    <p:sldId id="269" r:id="rId6"/>
    <p:sldId id="262" r:id="rId7"/>
    <p:sldId id="264" r:id="rId8"/>
    <p:sldId id="266" r:id="rId9"/>
    <p:sldId id="267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9" autoAdjust="0"/>
    <p:restoredTop sz="94622" autoAdjust="0"/>
  </p:normalViewPr>
  <p:slideViewPr>
    <p:cSldViewPr>
      <p:cViewPr varScale="1">
        <p:scale>
          <a:sx n="110" d="100"/>
          <a:sy n="110" d="100"/>
        </p:scale>
        <p:origin x="-191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5.png"/><Relationship Id="rId9" Type="http://schemas.microsoft.com/office/2007/relationships/hdphoto" Target="../media/hdphoto5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971600" y="620688"/>
            <a:ext cx="6156000" cy="1404000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ct val="20000"/>
              </a:spcBef>
            </a:pPr>
            <a:r>
              <a:rPr lang="ru-RU" sz="4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Космическое путешествие</a:t>
            </a:r>
            <a:r>
              <a:rPr lang="ru-RU" sz="44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endParaRPr lang="ru-RU" sz="44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2708920"/>
            <a:ext cx="4533875" cy="151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2400" b="1" i="1" dirty="0">
                <a:solidFill>
                  <a:srgbClr val="FFFF00"/>
                </a:solidFill>
                <a:latin typeface="Comic Sans MS" panose="030F0702030302020204" pitchFamily="66" charset="0"/>
              </a:rPr>
              <a:t>Рисование по </a:t>
            </a:r>
            <a:r>
              <a:rPr lang="ru-RU" sz="2400" b="1" i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замыслу</a:t>
            </a:r>
          </a:p>
          <a:p>
            <a:pPr algn="ctr"/>
            <a:r>
              <a:rPr lang="ru-RU" sz="2400" dirty="0">
                <a:solidFill>
                  <a:srgbClr val="FFFF00"/>
                </a:solidFill>
              </a:rPr>
              <a:t/>
            </a:r>
            <a:br>
              <a:rPr lang="ru-RU" sz="2400" dirty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  <a:latin typeface="Comic Sans MS" panose="030F0702030302020204" pitchFamily="66" charset="0"/>
              </a:rPr>
              <a:t>подготовительная группа</a:t>
            </a:r>
            <a:r>
              <a:rPr lang="ru-RU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  <a:t/>
            </a:r>
            <a:br>
              <a:rPr lang="ru-RU" sz="2400" b="1" dirty="0">
                <a:solidFill>
                  <a:srgbClr val="FFFF00"/>
                </a:solidFill>
                <a:latin typeface="Comic Sans MS" panose="030F0702030302020204" pitchFamily="66" charset="0"/>
              </a:rPr>
            </a:br>
            <a:endParaRPr lang="ru-RU" sz="2400" b="1" dirty="0">
              <a:solidFill>
                <a:srgbClr val="FFFF0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099792" y="4900507"/>
            <a:ext cx="5504656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r">
              <a:buNone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Автор: </a:t>
            </a:r>
          </a:p>
          <a:p>
            <a:pPr marL="137160" indent="0" algn="r">
              <a:buNone/>
            </a:pPr>
            <a:r>
              <a:rPr lang="ru-RU" sz="18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Рабынина</a:t>
            </a: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Валентина Васильевна,</a:t>
            </a:r>
          </a:p>
          <a:p>
            <a:pPr marL="137160" indent="0" algn="r">
              <a:buNone/>
            </a:pPr>
            <a:r>
              <a:rPr lang="ru-RU" sz="1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marL="137160" indent="0" algn="r">
              <a:buNone/>
            </a:pPr>
            <a:r>
              <a:rPr lang="ru-RU" sz="1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 127»</a:t>
            </a:r>
          </a:p>
          <a:p>
            <a:pPr marL="137160" indent="0" algn="r">
              <a:buNone/>
            </a:pPr>
            <a:r>
              <a:rPr lang="ru-RU" sz="1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Дзержинска</a:t>
            </a:r>
            <a:endParaRPr lang="ru-RU" sz="1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7436" y1="12439" x2="64103" y2="7317"/>
                        <a14:foregroundMark x1="53590" y1="12195" x2="57179" y2="9024"/>
                        <a14:foregroundMark x1="55385" y1="4878" x2="57179" y2="9024"/>
                        <a14:foregroundMark x1="55641" y1="4878" x2="60000" y2="6341"/>
                        <a14:foregroundMark x1="60769" y1="5854" x2="64103" y2="3171"/>
                        <a14:foregroundMark x1="64359" y1="8537" x2="64359" y2="2195"/>
                        <a14:foregroundMark x1="64359" y1="2195" x2="64359" y2="2195"/>
                        <a14:foregroundMark x1="65385" y1="9512" x2="67692" y2="10732"/>
                        <a14:foregroundMark x1="67692" y1="10732" x2="67692" y2="10732"/>
                        <a14:foregroundMark x1="62821" y1="12927" x2="68974" y2="11463"/>
                        <a14:foregroundMark x1="68974" y1="11463" x2="68974" y2="11463"/>
                        <a14:foregroundMark x1="58974" y1="13171" x2="61538" y2="16585"/>
                        <a14:foregroundMark x1="61538" y1="16585" x2="61538" y2="16585"/>
                        <a14:foregroundMark x1="53846" y1="17561" x2="58462" y2="14390"/>
                        <a14:foregroundMark x1="50000" y1="18780" x2="53846" y2="16585"/>
                        <a14:foregroundMark x1="43846" y1="26585" x2="50256" y2="18293"/>
                        <a14:foregroundMark x1="47436" y1="8537" x2="50513" y2="4878"/>
                        <a14:foregroundMark x1="45641" y1="5366" x2="45641" y2="5366"/>
                        <a14:foregroundMark x1="49231" y1="3415" x2="49231" y2="3415"/>
                        <a14:foregroundMark x1="51282" y1="9512" x2="52308" y2="9512"/>
                        <a14:foregroundMark x1="50513" y1="9024" x2="50513" y2="9024"/>
                        <a14:foregroundMark x1="48718" y1="12195" x2="49231" y2="8049"/>
                        <a14:foregroundMark x1="47949" y1="12195" x2="44103" y2="18293"/>
                        <a14:foregroundMark x1="43846" y1="18537" x2="43590" y2="25366"/>
                        <a14:foregroundMark x1="45128" y1="22439" x2="46410" y2="21463"/>
                        <a14:foregroundMark x1="43077" y1="14390" x2="41795" y2="20000"/>
                        <a14:foregroundMark x1="41795" y1="10732" x2="41795" y2="10732"/>
                        <a14:foregroundMark x1="45385" y1="9024" x2="45385" y2="9024"/>
                        <a14:foregroundMark x1="40000" y1="11463" x2="40000" y2="11463"/>
                        <a14:foregroundMark x1="44359" y1="28293" x2="44359" y2="28293"/>
                        <a14:foregroundMark x1="45128" y1="27561" x2="45385" y2="29024"/>
                        <a14:foregroundMark x1="43846" y1="30244" x2="45641" y2="30976"/>
                        <a14:foregroundMark x1="44359" y1="37561" x2="46667" y2="35366"/>
                        <a14:foregroundMark x1="45641" y1="31463" x2="46410" y2="33902"/>
                        <a14:foregroundMark x1="43077" y1="37805" x2="45385" y2="32927"/>
                        <a14:foregroundMark x1="35641" y1="35122" x2="41026" y2="33171"/>
                        <a14:foregroundMark x1="28205" y1="19268" x2="35897" y2="33902"/>
                        <a14:foregroundMark x1="23333" y1="21463" x2="25641" y2="19024"/>
                        <a14:foregroundMark x1="25641" y1="19024" x2="25641" y2="19024"/>
                        <a14:foregroundMark x1="26410" y1="18293" x2="29744" y2="17317"/>
                        <a14:foregroundMark x1="29744" y1="17317" x2="29744" y2="17317"/>
                        <a14:foregroundMark x1="32821" y1="17317" x2="38205" y2="19756"/>
                        <a14:foregroundMark x1="37692" y1="31463" x2="39487" y2="31707"/>
                        <a14:foregroundMark x1="39487" y1="31220" x2="43077" y2="28780"/>
                        <a14:foregroundMark x1="42821" y1="27561" x2="42821" y2="27561"/>
                        <a14:foregroundMark x1="11795" y1="29024" x2="17436" y2="32195"/>
                        <a14:foregroundMark x1="17949" y1="31707" x2="21795" y2="29268"/>
                        <a14:foregroundMark x1="21795" y1="29268" x2="21795" y2="29268"/>
                        <a14:foregroundMark x1="23590" y1="27805" x2="23590" y2="27805"/>
                        <a14:foregroundMark x1="22051" y1="25610" x2="22051" y2="25610"/>
                        <a14:foregroundMark x1="21538" y1="24390" x2="21538" y2="24390"/>
                        <a14:foregroundMark x1="38718" y1="21951" x2="38718" y2="21951"/>
                        <a14:foregroundMark x1="39231" y1="26098" x2="39231" y2="26098"/>
                        <a14:foregroundMark x1="24872" y1="44146" x2="25897" y2="39024"/>
                        <a14:foregroundMark x1="23333" y1="34146" x2="29487" y2="34390"/>
                        <a14:foregroundMark x1="27692" y1="35366" x2="29487" y2="36829"/>
                        <a14:foregroundMark x1="29487" y1="36829" x2="29487" y2="36829"/>
                        <a14:foregroundMark x1="26410" y1="40244" x2="29231" y2="37805"/>
                        <a14:foregroundMark x1="32821" y1="35854" x2="37692" y2="35366"/>
                        <a14:foregroundMark x1="38718" y1="30244" x2="38718" y2="30244"/>
                        <a14:foregroundMark x1="39231" y1="29268" x2="39231" y2="29268"/>
                        <a14:foregroundMark x1="38974" y1="27073" x2="38974" y2="27073"/>
                        <a14:foregroundMark x1="20000" y1="37805" x2="20000" y2="37805"/>
                        <a14:foregroundMark x1="20000" y1="37805" x2="20000" y2="37805"/>
                        <a14:foregroundMark x1="18462" y1="36585" x2="21538" y2="41463"/>
                        <a14:foregroundMark x1="21538" y1="41463" x2="21538" y2="41463"/>
                        <a14:foregroundMark x1="6667" y1="31707" x2="8974" y2="32927"/>
                        <a14:foregroundMark x1="8974" y1="32927" x2="8974" y2="32927"/>
                        <a14:foregroundMark x1="5128" y1="31707" x2="7179" y2="33415"/>
                        <a14:foregroundMark x1="7179" y1="33415" x2="7179" y2="33415"/>
                        <a14:foregroundMark x1="7949" y1="34390" x2="11026" y2="34634"/>
                        <a14:foregroundMark x1="10000" y1="35610" x2="13590" y2="36585"/>
                        <a14:foregroundMark x1="13590" y1="36585" x2="13590" y2="36585"/>
                        <a14:foregroundMark x1="14615" y1="37805" x2="16410" y2="41707"/>
                        <a14:foregroundMark x1="16410" y1="41707" x2="16410" y2="41707"/>
                        <a14:foregroundMark x1="23846" y1="50488" x2="25641" y2="46829"/>
                        <a14:foregroundMark x1="28462" y1="50976" x2="29487" y2="46829"/>
                        <a14:foregroundMark x1="23077" y1="44878" x2="24615" y2="42927"/>
                        <a14:foregroundMark x1="24615" y1="42927" x2="24615" y2="42927"/>
                        <a14:foregroundMark x1="22308" y1="45610" x2="21282" y2="47073"/>
                        <a14:foregroundMark x1="21026" y1="48537" x2="23333" y2="51463"/>
                        <a14:foregroundMark x1="23846" y1="51951" x2="27179" y2="51951"/>
                        <a14:foregroundMark x1="27692" y1="43659" x2="30513" y2="45610"/>
                        <a14:foregroundMark x1="20513" y1="65854" x2="60000" y2="45854"/>
                        <a14:foregroundMark x1="4615" y1="62683" x2="7436" y2="59756"/>
                        <a14:foregroundMark x1="7436" y1="59024" x2="7436" y2="59024"/>
                        <a14:foregroundMark x1="7949" y1="58780" x2="7949" y2="58780"/>
                        <a14:foregroundMark x1="7949" y1="58780" x2="7949" y2="58780"/>
                        <a14:foregroundMark x1="7949" y1="58293" x2="12821" y2="56829"/>
                        <a14:foregroundMark x1="6410" y1="70732" x2="4359" y2="65366"/>
                        <a14:foregroundMark x1="23333" y1="62927" x2="23846" y2="60732"/>
                        <a14:foregroundMark x1="23846" y1="60732" x2="23846" y2="60732"/>
                        <a14:foregroundMark x1="24359" y1="60244" x2="30513" y2="56341"/>
                        <a14:foregroundMark x1="31795" y1="56585" x2="40513" y2="50732"/>
                        <a14:foregroundMark x1="41026" y1="50000" x2="46667" y2="47073"/>
                        <a14:foregroundMark x1="47436" y1="46341" x2="55385" y2="40732"/>
                        <a14:foregroundMark x1="56923" y1="42439" x2="57436" y2="37805"/>
                        <a14:foregroundMark x1="57949" y1="37805" x2="68974" y2="31463"/>
                        <a14:foregroundMark x1="58718" y1="36829" x2="69487" y2="29268"/>
                        <a14:foregroundMark x1="70256" y1="30244" x2="71282" y2="29268"/>
                        <a14:foregroundMark x1="72564" y1="29512" x2="72564" y2="29512"/>
                        <a14:foregroundMark x1="72821" y1="29268" x2="77436" y2="34634"/>
                        <a14:foregroundMark x1="76410" y1="32683" x2="78718" y2="35366"/>
                        <a14:foregroundMark x1="79744" y1="44146" x2="80000" y2="38537"/>
                        <a14:foregroundMark x1="73333" y1="48780" x2="77436" y2="46829"/>
                        <a14:foregroundMark x1="77949" y1="47073" x2="78718" y2="43902"/>
                        <a14:foregroundMark x1="70256" y1="47073" x2="74103" y2="62683"/>
                        <a14:foregroundMark x1="65897" y1="63659" x2="77436" y2="69268"/>
                        <a14:foregroundMark x1="65897" y1="63659" x2="65385" y2="61220"/>
                        <a14:foregroundMark x1="77692" y1="63659" x2="82821" y2="65122"/>
                        <a14:foregroundMark x1="71282" y1="69024" x2="78205" y2="70000"/>
                        <a14:foregroundMark x1="78205" y1="70000" x2="78205" y2="70000"/>
                        <a14:foregroundMark x1="79231" y1="70000" x2="81282" y2="68780"/>
                        <a14:foregroundMark x1="65128" y1="65854" x2="68974" y2="68293"/>
                        <a14:foregroundMark x1="64872" y1="65854" x2="65128" y2="63415"/>
                        <a14:foregroundMark x1="47949" y1="55854" x2="57692" y2="51951"/>
                        <a14:foregroundMark x1="57692" y1="51951" x2="59487" y2="51951"/>
                        <a14:foregroundMark x1="59487" y1="51951" x2="59487" y2="51951"/>
                        <a14:foregroundMark x1="59487" y1="51951" x2="60513" y2="51951"/>
                        <a14:foregroundMark x1="60513" y1="51951" x2="60513" y2="51951"/>
                        <a14:foregroundMark x1="60513" y1="51951" x2="60513" y2="51951"/>
                        <a14:foregroundMark x1="63846" y1="50488" x2="67949" y2="50488"/>
                        <a14:foregroundMark x1="47179" y1="57073" x2="49487" y2="62439"/>
                        <a14:foregroundMark x1="47949" y1="64634" x2="48462" y2="62195"/>
                        <a14:foregroundMark x1="47179" y1="62927" x2="45897" y2="59756"/>
                        <a14:foregroundMark x1="49231" y1="58049" x2="51026" y2="58537"/>
                        <a14:foregroundMark x1="54359" y1="55610" x2="53846" y2="61220"/>
                        <a14:foregroundMark x1="51026" y1="65854" x2="54103" y2="61463"/>
                        <a14:foregroundMark x1="51282" y1="66829" x2="62821" y2="67317"/>
                        <a14:foregroundMark x1="58462" y1="60732" x2="60256" y2="63902"/>
                        <a14:foregroundMark x1="44103" y1="94146" x2="52564" y2="70488"/>
                        <a14:foregroundMark x1="54359" y1="96341" x2="55385" y2="71707"/>
                        <a14:foregroundMark x1="70256" y1="91463" x2="61026" y2="67561"/>
                        <a14:foregroundMark x1="55897" y1="68537" x2="57692" y2="68780"/>
                        <a14:foregroundMark x1="57692" y1="68780" x2="57692" y2="68780"/>
                        <a14:foregroundMark x1="55897" y1="82439" x2="57436" y2="71951"/>
                        <a14:foregroundMark x1="47692" y1="88780" x2="51026" y2="78049"/>
                        <a14:foregroundMark x1="51026" y1="78049" x2="51026" y2="78049"/>
                        <a14:foregroundMark x1="51282" y1="77805" x2="54103" y2="72683"/>
                        <a14:foregroundMark x1="54103" y1="72683" x2="54103" y2="72683"/>
                        <a14:foregroundMark x1="47949" y1="81220" x2="51795" y2="70732"/>
                        <a14:foregroundMark x1="72821" y1="33902" x2="77949" y2="41707"/>
                        <a14:foregroundMark x1="33590" y1="63659" x2="34103" y2="61220"/>
                        <a14:foregroundMark x1="35128" y1="61220" x2="40256" y2="58780"/>
                        <a14:foregroundMark x1="40256" y1="58780" x2="40256" y2="58780"/>
                        <a14:foregroundMark x1="40256" y1="58780" x2="40256" y2="58780"/>
                        <a14:foregroundMark x1="40513" y1="58049" x2="44359" y2="57317"/>
                        <a14:foregroundMark x1="44359" y1="57317" x2="44359" y2="57317"/>
                        <a14:foregroundMark x1="18718" y1="73902" x2="25385" y2="70244"/>
                        <a14:foregroundMark x1="25385" y1="70244" x2="25385" y2="70244"/>
                        <a14:foregroundMark x1="25897" y1="68537" x2="28205" y2="65854"/>
                        <a14:foregroundMark x1="89744" y1="88293" x2="88974" y2="84390"/>
                        <a14:foregroundMark x1="85897" y1="93902" x2="94872" y2="93659"/>
                        <a14:foregroundMark x1="94872" y1="93659" x2="94872" y2="93659"/>
                        <a14:foregroundMark x1="91026" y1="90732" x2="91538" y2="84634"/>
                        <a14:foregroundMark x1="91538" y1="84634" x2="91538" y2="84634"/>
                        <a14:foregroundMark x1="89487" y1="84390" x2="92308" y2="82683"/>
                        <a14:foregroundMark x1="92308" y1="82683" x2="92308" y2="82683"/>
                        <a14:foregroundMark x1="93590" y1="85366" x2="95128" y2="85366"/>
                        <a14:foregroundMark x1="95128" y1="85366" x2="95128" y2="85366"/>
                        <a14:foregroundMark x1="74872" y1="79756" x2="80000" y2="80000"/>
                        <a14:foregroundMark x1="80000" y1="80000" x2="80000" y2="80000"/>
                        <a14:foregroundMark x1="80000" y1="80000" x2="80000" y2="80000"/>
                        <a14:foregroundMark x1="77949" y1="78537" x2="77949" y2="74878"/>
                        <a14:foregroundMark x1="77949" y1="74390" x2="77949" y2="74390"/>
                        <a14:foregroundMark x1="77949" y1="73902" x2="77949" y2="73902"/>
                        <a14:foregroundMark x1="36154" y1="69756" x2="40769" y2="70732"/>
                        <a14:foregroundMark x1="38205" y1="68293" x2="38462" y2="64634"/>
                        <a14:foregroundMark x1="15897" y1="75366" x2="20513" y2="73902"/>
                        <a14:foregroundMark x1="20513" y1="73902" x2="20513" y2="73902"/>
                        <a14:foregroundMark x1="23333" y1="72927" x2="27179" y2="70244"/>
                        <a14:foregroundMark x1="27179" y1="70000" x2="27179" y2="70000"/>
                        <a14:foregroundMark x1="27692" y1="69756" x2="27692" y2="69756"/>
                        <a14:foregroundMark x1="27692" y1="69756" x2="27692" y2="69756"/>
                        <a14:foregroundMark x1="28718" y1="67561" x2="30000" y2="63902"/>
                        <a14:foregroundMark x1="30000" y1="63659" x2="30000" y2="63659"/>
                        <a14:foregroundMark x1="7949" y1="75122" x2="14615" y2="75854"/>
                        <a14:foregroundMark x1="3333" y1="73415" x2="5897" y2="70732"/>
                        <a14:foregroundMark x1="3333" y1="74878" x2="5897" y2="79268"/>
                        <a14:foregroundMark x1="5897" y1="79268" x2="5897" y2="79268"/>
                        <a14:foregroundMark x1="5897" y1="79268" x2="5897" y2="79268"/>
                        <a14:foregroundMark x1="8205" y1="79268" x2="15641" y2="79756"/>
                        <a14:foregroundMark x1="15641" y1="79756" x2="15641" y2="79756"/>
                        <a14:foregroundMark x1="30513" y1="72683" x2="36154" y2="74634"/>
                        <a14:foregroundMark x1="36154" y1="74634" x2="36154" y2="74634"/>
                        <a14:foregroundMark x1="29744" y1="73171" x2="34872" y2="75854"/>
                        <a14:foregroundMark x1="34872" y1="75854" x2="34872" y2="75854"/>
                        <a14:foregroundMark x1="24103" y1="78293" x2="28974" y2="82927"/>
                        <a14:foregroundMark x1="28974" y1="82927" x2="28974" y2="82927"/>
                        <a14:foregroundMark x1="27949" y1="75122" x2="31026" y2="80000"/>
                        <a14:foregroundMark x1="31026" y1="80000" x2="31026" y2="80000"/>
                        <a14:foregroundMark x1="31795" y1="79512" x2="38205" y2="79268"/>
                        <a14:foregroundMark x1="38205" y1="79268" x2="38205" y2="79268"/>
                        <a14:foregroundMark x1="29744" y1="72927" x2="34103" y2="73415"/>
                        <a14:foregroundMark x1="34103" y1="73415" x2="34103" y2="73415"/>
                        <a14:foregroundMark x1="16923" y1="88780" x2="27692" y2="91463"/>
                        <a14:foregroundMark x1="27692" y1="91463" x2="27692" y2="91463"/>
                        <a14:foregroundMark x1="15385" y1="93659" x2="16410" y2="88049"/>
                        <a14:foregroundMark x1="16410" y1="88049" x2="16410" y2="88049"/>
                        <a14:foregroundMark x1="19744" y1="85366" x2="22051" y2="87073"/>
                        <a14:foregroundMark x1="22051" y1="87073" x2="22051" y2="87073"/>
                        <a14:foregroundMark x1="21795" y1="85366" x2="23590" y2="82927"/>
                        <a14:foregroundMark x1="23590" y1="82683" x2="23590" y2="82683"/>
                        <a14:foregroundMark x1="23846" y1="82683" x2="23846" y2="82683"/>
                        <a14:foregroundMark x1="27949" y1="85610" x2="31282" y2="85122"/>
                        <a14:foregroundMark x1="29487" y1="98537" x2="34103" y2="94634"/>
                        <a14:foregroundMark x1="16667" y1="99024" x2="17436" y2="96098"/>
                        <a14:foregroundMark x1="16923" y1="95610" x2="16923" y2="95610"/>
                        <a14:foregroundMark x1="16923" y1="95610" x2="16923" y2="95610"/>
                        <a14:foregroundMark x1="54615" y1="96585" x2="56154" y2="95366"/>
                        <a14:foregroundMark x1="53077" y1="95854" x2="53846" y2="91951"/>
                        <a14:foregroundMark x1="15897" y1="63659" x2="15897" y2="63659"/>
                        <a14:foregroundMark x1="15897" y1="63659" x2="15897" y2="63659"/>
                        <a14:foregroundMark x1="5128" y1="80976" x2="7436" y2="88537"/>
                        <a14:foregroundMark x1="7436" y1="88537" x2="7436" y2="88537"/>
                        <a14:foregroundMark x1="56154" y1="91220" x2="57692" y2="83659"/>
                        <a14:foregroundMark x1="57179" y1="83415" x2="57179" y2="83415"/>
                        <a14:foregroundMark x1="57179" y1="83171" x2="57179" y2="83171"/>
                        <a14:foregroundMark x1="56154" y1="82195" x2="56154" y2="82195"/>
                        <a14:foregroundMark x1="56154" y1="81707" x2="57949" y2="82195"/>
                        <a14:foregroundMark x1="70256" y1="88049" x2="67692" y2="85122"/>
                        <a14:foregroundMark x1="67692" y1="84878" x2="67949" y2="84390"/>
                        <a14:foregroundMark x1="67949" y1="84390" x2="67949" y2="84390"/>
                        <a14:foregroundMark x1="67949" y1="84390" x2="67949" y2="84390"/>
                        <a14:foregroundMark x1="63846" y1="71707" x2="66923" y2="78780"/>
                        <a14:foregroundMark x1="66923" y1="78780" x2="66923" y2="78780"/>
                        <a14:foregroundMark x1="67179" y1="80000" x2="70513" y2="87561"/>
                        <a14:foregroundMark x1="70513" y1="87561" x2="70513" y2="87561"/>
                        <a14:foregroundMark x1="69744" y1="91220" x2="67692" y2="87805"/>
                        <a14:foregroundMark x1="67692" y1="88049" x2="67692" y2="88049"/>
                        <a14:foregroundMark x1="61282" y1="72683" x2="63846" y2="78537"/>
                        <a14:foregroundMark x1="63846" y1="78537" x2="64872" y2="78780"/>
                        <a14:foregroundMark x1="64872" y1="79024" x2="64872" y2="79024"/>
                        <a14:foregroundMark x1="53846" y1="75366" x2="55128" y2="83902"/>
                        <a14:foregroundMark x1="53333" y1="12439" x2="54615" y2="13659"/>
                        <a14:foregroundMark x1="54615" y1="13659" x2="54615" y2="13659"/>
                        <a14:foregroundMark x1="54615" y1="13659" x2="54615" y2="13659"/>
                        <a14:foregroundMark x1="31538" y1="79268" x2="31538" y2="79268"/>
                        <a14:foregroundMark x1="38205" y1="74390" x2="38205" y2="74390"/>
                        <a14:foregroundMark x1="38205" y1="74390" x2="38205" y2="74390"/>
                        <a14:foregroundMark x1="14359" y1="87073" x2="14359" y2="87073"/>
                        <a14:foregroundMark x1="14359" y1="87073" x2="14359" y2="87073"/>
                        <a14:foregroundMark x1="15385" y1="82439" x2="15385" y2="82439"/>
                        <a14:foregroundMark x1="15385" y1="82439" x2="15385" y2="82439"/>
                        <a14:foregroundMark x1="14103" y1="87073" x2="15385" y2="82195"/>
                        <a14:foregroundMark x1="15385" y1="82195" x2="15385" y2="82195"/>
                        <a14:foregroundMark x1="15128" y1="79512" x2="16667" y2="76585"/>
                        <a14:foregroundMark x1="16667" y1="76585" x2="16667" y2="76585"/>
                        <a14:foregroundMark x1="24872" y1="79268" x2="24872" y2="79268"/>
                        <a14:foregroundMark x1="28974" y1="73415" x2="28974" y2="73415"/>
                        <a14:foregroundMark x1="28974" y1="73415" x2="28974" y2="73415"/>
                        <a14:foregroundMark x1="40000" y1="80976" x2="40000" y2="80976"/>
                        <a14:foregroundMark x1="40000" y1="80976" x2="40000" y2="80976"/>
                        <a14:backgroundMark x1="6923" y1="8780" x2="36923" y2="5122"/>
                        <a14:backgroundMark x1="55128" y1="1951" x2="59487" y2="2195"/>
                        <a14:backgroundMark x1="46923" y1="19024" x2="50513" y2="13415"/>
                        <a14:backgroundMark x1="40513" y1="26098" x2="40769" y2="24146"/>
                        <a14:backgroundMark x1="7179" y1="39512" x2="22308" y2="56098"/>
                        <a14:backgroundMark x1="1538" y1="70732" x2="4872" y2="94146"/>
                        <a14:backgroundMark x1="4872" y1="94146" x2="4872" y2="94146"/>
                        <a14:backgroundMark x1="17949" y1="84146" x2="24872" y2="73659"/>
                        <a14:backgroundMark x1="25128" y1="72927" x2="25128" y2="72927"/>
                        <a14:backgroundMark x1="25385" y1="72927" x2="25385" y2="72927"/>
                        <a14:backgroundMark x1="31538" y1="70000" x2="34359" y2="64878"/>
                        <a14:backgroundMark x1="34359" y1="64878" x2="34359" y2="64878"/>
                        <a14:backgroundMark x1="38974" y1="62683" x2="45897" y2="63659"/>
                        <a14:backgroundMark x1="45897" y1="63659" x2="45897" y2="63659"/>
                        <a14:backgroundMark x1="45128" y1="85854" x2="48974" y2="67317"/>
                        <a14:backgroundMark x1="48974" y1="67317" x2="48974" y2="67317"/>
                        <a14:backgroundMark x1="61538" y1="55610" x2="68205" y2="57561"/>
                        <a14:backgroundMark x1="68205" y1="57561" x2="68205" y2="57561"/>
                        <a14:backgroundMark x1="67692" y1="71220" x2="72564" y2="79512"/>
                        <a14:backgroundMark x1="72564" y1="79512" x2="72564" y2="79512"/>
                        <a14:backgroundMark x1="58974" y1="72927" x2="63333" y2="94390"/>
                        <a14:backgroundMark x1="63333" y1="94390" x2="63333" y2="94390"/>
                        <a14:backgroundMark x1="52308" y1="82195" x2="46667" y2="97317"/>
                        <a14:backgroundMark x1="46667" y1="97317" x2="46667" y2="97317"/>
                        <a14:backgroundMark x1="75641" y1="94146" x2="91282" y2="65854"/>
                        <a14:backgroundMark x1="91282" y1="65854" x2="91282" y2="65854"/>
                        <a14:backgroundMark x1="82051" y1="51463" x2="93333" y2="47317"/>
                        <a14:backgroundMark x1="52821" y1="29756" x2="92308" y2="10976"/>
                        <a14:backgroundMark x1="38718" y1="97317" x2="42821" y2="98780"/>
                        <a14:backgroundMark x1="42821" y1="98780" x2="42821" y2="98780"/>
                        <a14:backgroundMark x1="70256" y1="4146" x2="89487" y2="2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2950234"/>
            <a:ext cx="3717985" cy="39077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5914" y1="19178" x2="13360" y2="31164"/>
                        <a14:foregroundMark x1="13360" y1="31164" x2="13360" y2="31164"/>
                        <a14:foregroundMark x1="23576" y1="14726" x2="18664" y2="43836"/>
                        <a14:foregroundMark x1="18664" y1="43836" x2="18664" y2="43836"/>
                        <a14:foregroundMark x1="7466" y1="21575" x2="7466" y2="21575"/>
                        <a14:foregroundMark x1="7466" y1="21575" x2="7466" y2="21575"/>
                        <a14:foregroundMark x1="9430" y1="19178" x2="15324" y2="15753"/>
                        <a14:foregroundMark x1="15324" y1="15753" x2="15324" y2="15753"/>
                        <a14:foregroundMark x1="18271" y1="14726" x2="22200" y2="12329"/>
                        <a14:foregroundMark x1="22200" y1="12329" x2="22200" y2="12329"/>
                        <a14:foregroundMark x1="24361" y1="12671" x2="23772" y2="10959"/>
                        <a14:foregroundMark x1="23772" y1="10959" x2="23772" y2="10959"/>
                        <a14:foregroundMark x1="25540" y1="11644" x2="31827" y2="11644"/>
                        <a14:foregroundMark x1="33006" y1="11644" x2="37917" y2="14384"/>
                        <a14:foregroundMark x1="38310" y1="14384" x2="42633" y2="15753"/>
                        <a14:foregroundMark x1="42633" y1="15753" x2="42633" y2="15753"/>
                        <a14:foregroundMark x1="44008" y1="16096" x2="50688" y2="22260"/>
                        <a14:foregroundMark x1="50688" y1="22260" x2="50688" y2="22260"/>
                        <a14:foregroundMark x1="51670" y1="23288" x2="61493" y2="32877"/>
                        <a14:foregroundMark x1="53242" y1="23288" x2="56385" y2="19863"/>
                        <a14:foregroundMark x1="56385" y1="19863" x2="56385" y2="19863"/>
                        <a14:foregroundMark x1="57367" y1="19863" x2="61493" y2="17123"/>
                        <a14:foregroundMark x1="60904" y1="18836" x2="68959" y2="21575"/>
                        <a14:foregroundMark x1="68959" y1="21575" x2="68959" y2="21575"/>
                        <a14:foregroundMark x1="69745" y1="23288" x2="73674" y2="26712"/>
                        <a14:foregroundMark x1="60118" y1="27055" x2="64637" y2="22603"/>
                        <a14:foregroundMark x1="64637" y1="22603" x2="64637" y2="22603"/>
                        <a14:foregroundMark x1="62868" y1="25685" x2="67780" y2="25685"/>
                        <a14:foregroundMark x1="68566" y1="26712" x2="71120" y2="27055"/>
                        <a14:foregroundMark x1="71120" y1="27055" x2="71120" y2="27055"/>
                        <a14:foregroundMark x1="61493" y1="32877" x2="65815" y2="38014"/>
                        <a14:foregroundMark x1="52456" y1="45548" x2="74263" y2="58562"/>
                        <a14:foregroundMark x1="6876" y1="23630" x2="10020" y2="34589"/>
                        <a14:foregroundMark x1="10609" y1="34589" x2="15324" y2="43493"/>
                        <a14:foregroundMark x1="15324" y1="43493" x2="15324" y2="43493"/>
                        <a14:foregroundMark x1="15914" y1="44863" x2="19843" y2="49658"/>
                        <a14:foregroundMark x1="19843" y1="49658" x2="19843" y2="49658"/>
                        <a14:foregroundMark x1="20432" y1="50685" x2="25344" y2="55822"/>
                        <a14:foregroundMark x1="25540" y1="57877" x2="25540" y2="57877"/>
                        <a14:foregroundMark x1="25344" y1="56849" x2="34578" y2="62671"/>
                        <a14:foregroundMark x1="34578" y1="62671" x2="34578" y2="62671"/>
                        <a14:foregroundMark x1="35167" y1="63699" x2="44008" y2="65753"/>
                        <a14:foregroundMark x1="44008" y1="65753" x2="44008" y2="65753"/>
                        <a14:foregroundMark x1="43615" y1="67466" x2="47937" y2="67466"/>
                        <a14:foregroundMark x1="45972" y1="68151" x2="47348" y2="74658"/>
                        <a14:foregroundMark x1="52259" y1="67466" x2="53045" y2="73973"/>
                        <a14:foregroundMark x1="53045" y1="73630" x2="56778" y2="78082"/>
                        <a14:foregroundMark x1="56778" y1="78082" x2="56778" y2="78082"/>
                        <a14:foregroundMark x1="57367" y1="77397" x2="63851" y2="84247"/>
                        <a14:foregroundMark x1="47741" y1="74658" x2="51866" y2="79795"/>
                        <a14:foregroundMark x1="52259" y1="79452" x2="59332" y2="83904"/>
                        <a14:foregroundMark x1="59332" y1="83904" x2="59332" y2="83904"/>
                        <a14:foregroundMark x1="59332" y1="83904" x2="64637" y2="84247"/>
                        <a14:foregroundMark x1="64637" y1="84247" x2="64637" y2="84247"/>
                        <a14:foregroundMark x1="65029" y1="50342" x2="79764" y2="52397"/>
                        <a14:foregroundMark x1="66012" y1="45548" x2="66601" y2="39384"/>
                        <a14:foregroundMark x1="62868" y1="60616" x2="62475" y2="67123"/>
                        <a14:foregroundMark x1="62475" y1="67123" x2="62475" y2="67123"/>
                        <a14:foregroundMark x1="52456" y1="68151" x2="61493" y2="67123"/>
                        <a14:foregroundMark x1="64440" y1="59589" x2="84676" y2="71575"/>
                        <a14:foregroundMark x1="64047" y1="57192" x2="71709" y2="63014"/>
                        <a14:foregroundMark x1="90177" y1="61301" x2="99607" y2="62329"/>
                        <a14:foregroundMark x1="91552" y1="71575" x2="99607" y2="73630"/>
                        <a14:foregroundMark x1="62868" y1="63699" x2="71513" y2="69178"/>
                        <a14:foregroundMark x1="70923" y1="70548" x2="75639" y2="71918"/>
                        <a14:foregroundMark x1="75639" y1="72945" x2="81336" y2="73973"/>
                        <a14:foregroundMark x1="82122" y1="73973" x2="89587" y2="75000"/>
                        <a14:foregroundMark x1="87623" y1="76027" x2="94892" y2="79795"/>
                        <a14:foregroundMark x1="94892" y1="79795" x2="94892" y2="79795"/>
                        <a14:foregroundMark x1="95874" y1="80822" x2="99214" y2="84247"/>
                        <a14:foregroundMark x1="66601" y1="43836" x2="72102" y2="43836"/>
                        <a14:foregroundMark x1="72299" y1="44521" x2="76621" y2="44863"/>
                        <a14:foregroundMark x1="76817" y1="46233" x2="82711" y2="48973"/>
                        <a14:foregroundMark x1="83104" y1="49315" x2="87230" y2="52397"/>
                        <a14:foregroundMark x1="86837" y1="52740" x2="93320" y2="55822"/>
                        <a14:foregroundMark x1="92731" y1="56849" x2="99607" y2="58904"/>
                        <a14:backgroundMark x1="61493" y1="29452" x2="61493" y2="29452"/>
                        <a14:backgroundMark x1="58939" y1="30137" x2="58939" y2="30137"/>
                        <a14:backgroundMark x1="98625" y1="76370" x2="98625" y2="76370"/>
                        <a14:backgroundMark x1="98625" y1="66781" x2="98625" y2="66781"/>
                        <a14:backgroundMark x1="66601" y1="76027" x2="90766" y2="91781"/>
                        <a14:backgroundMark x1="9037" y1="49315" x2="42829" y2="91781"/>
                        <a14:backgroundMark x1="47348" y1="6849" x2="92338" y2="14384"/>
                        <a14:backgroundMark x1="3536" y1="9932" x2="15324" y2="9247"/>
                        <a14:backgroundMark x1="56778" y1="73630" x2="60707" y2="760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7531482">
            <a:off x="5960509" y="650350"/>
            <a:ext cx="3105509" cy="178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2096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332057"/>
            <a:ext cx="41156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 часть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36" y="3068960"/>
            <a:ext cx="46389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</a:p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Нарисовать своё </a:t>
            </a:r>
          </a:p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космическое путешествие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7436" y1="12439" x2="64103" y2="7317"/>
                        <a14:foregroundMark x1="53590" y1="12195" x2="57179" y2="9024"/>
                        <a14:foregroundMark x1="55385" y1="4878" x2="57179" y2="9024"/>
                        <a14:foregroundMark x1="55641" y1="4878" x2="60000" y2="6341"/>
                        <a14:foregroundMark x1="60769" y1="5854" x2="64103" y2="3171"/>
                        <a14:foregroundMark x1="64359" y1="8537" x2="64359" y2="2195"/>
                        <a14:foregroundMark x1="64359" y1="2195" x2="64359" y2="2195"/>
                        <a14:foregroundMark x1="65385" y1="9512" x2="67692" y2="10732"/>
                        <a14:foregroundMark x1="67692" y1="10732" x2="67692" y2="10732"/>
                        <a14:foregroundMark x1="62821" y1="12927" x2="68974" y2="11463"/>
                        <a14:foregroundMark x1="68974" y1="11463" x2="68974" y2="11463"/>
                        <a14:foregroundMark x1="58974" y1="13171" x2="61538" y2="16585"/>
                        <a14:foregroundMark x1="61538" y1="16585" x2="61538" y2="16585"/>
                        <a14:foregroundMark x1="53846" y1="17561" x2="58462" y2="14390"/>
                        <a14:foregroundMark x1="50000" y1="18780" x2="53846" y2="16585"/>
                        <a14:foregroundMark x1="43846" y1="26585" x2="50256" y2="18293"/>
                        <a14:foregroundMark x1="47436" y1="8537" x2="50513" y2="4878"/>
                        <a14:foregroundMark x1="45641" y1="5366" x2="45641" y2="5366"/>
                        <a14:foregroundMark x1="49231" y1="3415" x2="49231" y2="3415"/>
                        <a14:foregroundMark x1="51282" y1="9512" x2="52308" y2="9512"/>
                        <a14:foregroundMark x1="50513" y1="9024" x2="50513" y2="9024"/>
                        <a14:foregroundMark x1="48718" y1="12195" x2="49231" y2="8049"/>
                        <a14:foregroundMark x1="47949" y1="12195" x2="44103" y2="18293"/>
                        <a14:foregroundMark x1="43846" y1="18537" x2="43590" y2="25366"/>
                        <a14:foregroundMark x1="45128" y1="22439" x2="46410" y2="21463"/>
                        <a14:foregroundMark x1="43077" y1="14390" x2="41795" y2="20000"/>
                        <a14:foregroundMark x1="41795" y1="10732" x2="41795" y2="10732"/>
                        <a14:foregroundMark x1="45385" y1="9024" x2="45385" y2="9024"/>
                        <a14:foregroundMark x1="40000" y1="11463" x2="40000" y2="11463"/>
                        <a14:foregroundMark x1="44359" y1="28293" x2="44359" y2="28293"/>
                        <a14:foregroundMark x1="45128" y1="27561" x2="45385" y2="29024"/>
                        <a14:foregroundMark x1="43846" y1="30244" x2="45641" y2="30976"/>
                        <a14:foregroundMark x1="44359" y1="37561" x2="46667" y2="35366"/>
                        <a14:foregroundMark x1="45641" y1="31463" x2="46410" y2="33902"/>
                        <a14:foregroundMark x1="43077" y1="37805" x2="45385" y2="32927"/>
                        <a14:foregroundMark x1="35641" y1="35122" x2="41026" y2="33171"/>
                        <a14:foregroundMark x1="28205" y1="19268" x2="35897" y2="33902"/>
                        <a14:foregroundMark x1="23333" y1="21463" x2="25641" y2="19024"/>
                        <a14:foregroundMark x1="25641" y1="19024" x2="25641" y2="19024"/>
                        <a14:foregroundMark x1="26410" y1="18293" x2="29744" y2="17317"/>
                        <a14:foregroundMark x1="29744" y1="17317" x2="29744" y2="17317"/>
                        <a14:foregroundMark x1="32821" y1="17317" x2="38205" y2="19756"/>
                        <a14:foregroundMark x1="37692" y1="31463" x2="39487" y2="31707"/>
                        <a14:foregroundMark x1="39487" y1="31220" x2="43077" y2="28780"/>
                        <a14:foregroundMark x1="42821" y1="27561" x2="42821" y2="27561"/>
                        <a14:foregroundMark x1="11795" y1="29024" x2="17436" y2="32195"/>
                        <a14:foregroundMark x1="17949" y1="31707" x2="21795" y2="29268"/>
                        <a14:foregroundMark x1="21795" y1="29268" x2="21795" y2="29268"/>
                        <a14:foregroundMark x1="23590" y1="27805" x2="23590" y2="27805"/>
                        <a14:foregroundMark x1="22051" y1="25610" x2="22051" y2="25610"/>
                        <a14:foregroundMark x1="21538" y1="24390" x2="21538" y2="24390"/>
                        <a14:foregroundMark x1="38718" y1="21951" x2="38718" y2="21951"/>
                        <a14:foregroundMark x1="39231" y1="26098" x2="39231" y2="26098"/>
                        <a14:foregroundMark x1="24872" y1="44146" x2="25897" y2="39024"/>
                        <a14:foregroundMark x1="23333" y1="34146" x2="29487" y2="34390"/>
                        <a14:foregroundMark x1="27692" y1="35366" x2="29487" y2="36829"/>
                        <a14:foregroundMark x1="29487" y1="36829" x2="29487" y2="36829"/>
                        <a14:foregroundMark x1="26410" y1="40244" x2="29231" y2="37805"/>
                        <a14:foregroundMark x1="32821" y1="35854" x2="37692" y2="35366"/>
                        <a14:foregroundMark x1="38718" y1="30244" x2="38718" y2="30244"/>
                        <a14:foregroundMark x1="39231" y1="29268" x2="39231" y2="29268"/>
                        <a14:foregroundMark x1="38974" y1="27073" x2="38974" y2="27073"/>
                        <a14:foregroundMark x1="20000" y1="37805" x2="20000" y2="37805"/>
                        <a14:foregroundMark x1="20000" y1="37805" x2="20000" y2="37805"/>
                        <a14:foregroundMark x1="18462" y1="36585" x2="21538" y2="41463"/>
                        <a14:foregroundMark x1="21538" y1="41463" x2="21538" y2="41463"/>
                        <a14:foregroundMark x1="6667" y1="31707" x2="8974" y2="32927"/>
                        <a14:foregroundMark x1="8974" y1="32927" x2="8974" y2="32927"/>
                        <a14:foregroundMark x1="5128" y1="31707" x2="7179" y2="33415"/>
                        <a14:foregroundMark x1="7179" y1="33415" x2="7179" y2="33415"/>
                        <a14:foregroundMark x1="7949" y1="34390" x2="11026" y2="34634"/>
                        <a14:foregroundMark x1="10000" y1="35610" x2="13590" y2="36585"/>
                        <a14:foregroundMark x1="13590" y1="36585" x2="13590" y2="36585"/>
                        <a14:foregroundMark x1="14615" y1="37805" x2="16410" y2="41707"/>
                        <a14:foregroundMark x1="16410" y1="41707" x2="16410" y2="41707"/>
                        <a14:foregroundMark x1="23846" y1="50488" x2="25641" y2="46829"/>
                        <a14:foregroundMark x1="28462" y1="50976" x2="29487" y2="46829"/>
                        <a14:foregroundMark x1="23077" y1="44878" x2="24615" y2="42927"/>
                        <a14:foregroundMark x1="24615" y1="42927" x2="24615" y2="42927"/>
                        <a14:foregroundMark x1="22308" y1="45610" x2="21282" y2="47073"/>
                        <a14:foregroundMark x1="21026" y1="48537" x2="23333" y2="51463"/>
                        <a14:foregroundMark x1="23846" y1="51951" x2="27179" y2="51951"/>
                        <a14:foregroundMark x1="27692" y1="43659" x2="30513" y2="45610"/>
                        <a14:foregroundMark x1="20513" y1="65854" x2="60000" y2="45854"/>
                        <a14:foregroundMark x1="4615" y1="62683" x2="7436" y2="59756"/>
                        <a14:foregroundMark x1="7436" y1="59024" x2="7436" y2="59024"/>
                        <a14:foregroundMark x1="7949" y1="58780" x2="7949" y2="58780"/>
                        <a14:foregroundMark x1="7949" y1="58780" x2="7949" y2="58780"/>
                        <a14:foregroundMark x1="7949" y1="58293" x2="12821" y2="56829"/>
                        <a14:foregroundMark x1="6410" y1="70732" x2="4359" y2="65366"/>
                        <a14:foregroundMark x1="23333" y1="62927" x2="23846" y2="60732"/>
                        <a14:foregroundMark x1="23846" y1="60732" x2="23846" y2="60732"/>
                        <a14:foregroundMark x1="24359" y1="60244" x2="30513" y2="56341"/>
                        <a14:foregroundMark x1="31795" y1="56585" x2="40513" y2="50732"/>
                        <a14:foregroundMark x1="41026" y1="50000" x2="46667" y2="47073"/>
                        <a14:foregroundMark x1="47436" y1="46341" x2="55385" y2="40732"/>
                        <a14:foregroundMark x1="56923" y1="42439" x2="57436" y2="37805"/>
                        <a14:foregroundMark x1="57949" y1="37805" x2="68974" y2="31463"/>
                        <a14:foregroundMark x1="58718" y1="36829" x2="69487" y2="29268"/>
                        <a14:foregroundMark x1="70256" y1="30244" x2="71282" y2="29268"/>
                        <a14:foregroundMark x1="72564" y1="29512" x2="72564" y2="29512"/>
                        <a14:foregroundMark x1="72821" y1="29268" x2="77436" y2="34634"/>
                        <a14:foregroundMark x1="76410" y1="32683" x2="78718" y2="35366"/>
                        <a14:foregroundMark x1="79744" y1="44146" x2="80000" y2="38537"/>
                        <a14:foregroundMark x1="73333" y1="48780" x2="77436" y2="46829"/>
                        <a14:foregroundMark x1="77949" y1="47073" x2="78718" y2="43902"/>
                        <a14:foregroundMark x1="70256" y1="47073" x2="74103" y2="62683"/>
                        <a14:foregroundMark x1="65897" y1="63659" x2="77436" y2="69268"/>
                        <a14:foregroundMark x1="65897" y1="63659" x2="65385" y2="61220"/>
                        <a14:foregroundMark x1="77692" y1="63659" x2="82821" y2="65122"/>
                        <a14:foregroundMark x1="71282" y1="69024" x2="78205" y2="70000"/>
                        <a14:foregroundMark x1="78205" y1="70000" x2="78205" y2="70000"/>
                        <a14:foregroundMark x1="79231" y1="70000" x2="81282" y2="68780"/>
                        <a14:foregroundMark x1="65128" y1="65854" x2="68974" y2="68293"/>
                        <a14:foregroundMark x1="64872" y1="65854" x2="65128" y2="63415"/>
                        <a14:foregroundMark x1="47949" y1="55854" x2="57692" y2="51951"/>
                        <a14:foregroundMark x1="57692" y1="51951" x2="59487" y2="51951"/>
                        <a14:foregroundMark x1="59487" y1="51951" x2="59487" y2="51951"/>
                        <a14:foregroundMark x1="59487" y1="51951" x2="60513" y2="51951"/>
                        <a14:foregroundMark x1="60513" y1="51951" x2="60513" y2="51951"/>
                        <a14:foregroundMark x1="60513" y1="51951" x2="60513" y2="51951"/>
                        <a14:foregroundMark x1="63846" y1="50488" x2="67949" y2="50488"/>
                        <a14:foregroundMark x1="47179" y1="57073" x2="49487" y2="62439"/>
                        <a14:foregroundMark x1="47949" y1="64634" x2="48462" y2="62195"/>
                        <a14:foregroundMark x1="47179" y1="62927" x2="45897" y2="59756"/>
                        <a14:foregroundMark x1="49231" y1="58049" x2="51026" y2="58537"/>
                        <a14:foregroundMark x1="54359" y1="55610" x2="53846" y2="61220"/>
                        <a14:foregroundMark x1="51026" y1="65854" x2="54103" y2="61463"/>
                        <a14:foregroundMark x1="51282" y1="66829" x2="62821" y2="67317"/>
                        <a14:foregroundMark x1="58462" y1="60732" x2="60256" y2="63902"/>
                        <a14:foregroundMark x1="44103" y1="94146" x2="52564" y2="70488"/>
                        <a14:foregroundMark x1="54359" y1="96341" x2="55385" y2="71707"/>
                        <a14:foregroundMark x1="70256" y1="91463" x2="61026" y2="67561"/>
                        <a14:foregroundMark x1="55897" y1="68537" x2="57692" y2="68780"/>
                        <a14:foregroundMark x1="57692" y1="68780" x2="57692" y2="68780"/>
                        <a14:foregroundMark x1="55897" y1="82439" x2="57436" y2="71951"/>
                        <a14:foregroundMark x1="47692" y1="88780" x2="51026" y2="78049"/>
                        <a14:foregroundMark x1="51026" y1="78049" x2="51026" y2="78049"/>
                        <a14:foregroundMark x1="51282" y1="77805" x2="54103" y2="72683"/>
                        <a14:foregroundMark x1="54103" y1="72683" x2="54103" y2="72683"/>
                        <a14:foregroundMark x1="47949" y1="81220" x2="51795" y2="70732"/>
                        <a14:foregroundMark x1="72821" y1="33902" x2="77949" y2="41707"/>
                        <a14:foregroundMark x1="33590" y1="63659" x2="34103" y2="61220"/>
                        <a14:foregroundMark x1="35128" y1="61220" x2="40256" y2="58780"/>
                        <a14:foregroundMark x1="40256" y1="58780" x2="40256" y2="58780"/>
                        <a14:foregroundMark x1="40256" y1="58780" x2="40256" y2="58780"/>
                        <a14:foregroundMark x1="40513" y1="58049" x2="44359" y2="57317"/>
                        <a14:foregroundMark x1="44359" y1="57317" x2="44359" y2="57317"/>
                        <a14:foregroundMark x1="18718" y1="73902" x2="25385" y2="70244"/>
                        <a14:foregroundMark x1="25385" y1="70244" x2="25385" y2="70244"/>
                        <a14:foregroundMark x1="25897" y1="68537" x2="28205" y2="65854"/>
                        <a14:foregroundMark x1="89744" y1="88293" x2="88974" y2="84390"/>
                        <a14:foregroundMark x1="85897" y1="93902" x2="94872" y2="93659"/>
                        <a14:foregroundMark x1="94872" y1="93659" x2="94872" y2="93659"/>
                        <a14:foregroundMark x1="91026" y1="90732" x2="91538" y2="84634"/>
                        <a14:foregroundMark x1="91538" y1="84634" x2="91538" y2="84634"/>
                        <a14:foregroundMark x1="89487" y1="84390" x2="92308" y2="82683"/>
                        <a14:foregroundMark x1="92308" y1="82683" x2="92308" y2="82683"/>
                        <a14:foregroundMark x1="93590" y1="85366" x2="95128" y2="85366"/>
                        <a14:foregroundMark x1="95128" y1="85366" x2="95128" y2="85366"/>
                        <a14:foregroundMark x1="74872" y1="79756" x2="80000" y2="80000"/>
                        <a14:foregroundMark x1="80000" y1="80000" x2="80000" y2="80000"/>
                        <a14:foregroundMark x1="80000" y1="80000" x2="80000" y2="80000"/>
                        <a14:foregroundMark x1="77949" y1="78537" x2="77949" y2="74878"/>
                        <a14:foregroundMark x1="77949" y1="74390" x2="77949" y2="74390"/>
                        <a14:foregroundMark x1="77949" y1="73902" x2="77949" y2="73902"/>
                        <a14:foregroundMark x1="36154" y1="69756" x2="40769" y2="70732"/>
                        <a14:foregroundMark x1="38205" y1="68293" x2="38462" y2="64634"/>
                        <a14:foregroundMark x1="15897" y1="75366" x2="20513" y2="73902"/>
                        <a14:foregroundMark x1="20513" y1="73902" x2="20513" y2="73902"/>
                        <a14:foregroundMark x1="23333" y1="72927" x2="27179" y2="70244"/>
                        <a14:foregroundMark x1="27179" y1="70000" x2="27179" y2="70000"/>
                        <a14:foregroundMark x1="27692" y1="69756" x2="27692" y2="69756"/>
                        <a14:foregroundMark x1="27692" y1="69756" x2="27692" y2="69756"/>
                        <a14:foregroundMark x1="28718" y1="67561" x2="30000" y2="63902"/>
                        <a14:foregroundMark x1="30000" y1="63659" x2="30000" y2="63659"/>
                        <a14:foregroundMark x1="7949" y1="75122" x2="14615" y2="75854"/>
                        <a14:foregroundMark x1="3333" y1="73415" x2="5897" y2="70732"/>
                        <a14:foregroundMark x1="3333" y1="74878" x2="5897" y2="79268"/>
                        <a14:foregroundMark x1="5897" y1="79268" x2="5897" y2="79268"/>
                        <a14:foregroundMark x1="5897" y1="79268" x2="5897" y2="79268"/>
                        <a14:foregroundMark x1="8205" y1="79268" x2="15641" y2="79756"/>
                        <a14:foregroundMark x1="15641" y1="79756" x2="15641" y2="79756"/>
                        <a14:foregroundMark x1="30513" y1="72683" x2="36154" y2="74634"/>
                        <a14:foregroundMark x1="36154" y1="74634" x2="36154" y2="74634"/>
                        <a14:foregroundMark x1="29744" y1="73171" x2="34872" y2="75854"/>
                        <a14:foregroundMark x1="34872" y1="75854" x2="34872" y2="75854"/>
                        <a14:foregroundMark x1="24103" y1="78293" x2="28974" y2="82927"/>
                        <a14:foregroundMark x1="28974" y1="82927" x2="28974" y2="82927"/>
                        <a14:foregroundMark x1="27949" y1="75122" x2="31026" y2="80000"/>
                        <a14:foregroundMark x1="31026" y1="80000" x2="31026" y2="80000"/>
                        <a14:foregroundMark x1="31795" y1="79512" x2="38205" y2="79268"/>
                        <a14:foregroundMark x1="38205" y1="79268" x2="38205" y2="79268"/>
                        <a14:foregroundMark x1="29744" y1="72927" x2="34103" y2="73415"/>
                        <a14:foregroundMark x1="34103" y1="73415" x2="34103" y2="73415"/>
                        <a14:foregroundMark x1="16923" y1="88780" x2="27692" y2="91463"/>
                        <a14:foregroundMark x1="27692" y1="91463" x2="27692" y2="91463"/>
                        <a14:foregroundMark x1="15385" y1="93659" x2="16410" y2="88049"/>
                        <a14:foregroundMark x1="16410" y1="88049" x2="16410" y2="88049"/>
                        <a14:foregroundMark x1="19744" y1="85366" x2="22051" y2="87073"/>
                        <a14:foregroundMark x1="22051" y1="87073" x2="22051" y2="87073"/>
                        <a14:foregroundMark x1="21795" y1="85366" x2="23590" y2="82927"/>
                        <a14:foregroundMark x1="23590" y1="82683" x2="23590" y2="82683"/>
                        <a14:foregroundMark x1="23846" y1="82683" x2="23846" y2="82683"/>
                        <a14:foregroundMark x1="27949" y1="85610" x2="31282" y2="85122"/>
                        <a14:foregroundMark x1="29487" y1="98537" x2="34103" y2="94634"/>
                        <a14:foregroundMark x1="16667" y1="99024" x2="17436" y2="96098"/>
                        <a14:foregroundMark x1="16923" y1="95610" x2="16923" y2="95610"/>
                        <a14:foregroundMark x1="16923" y1="95610" x2="16923" y2="95610"/>
                        <a14:foregroundMark x1="54615" y1="96585" x2="56154" y2="95366"/>
                        <a14:foregroundMark x1="53077" y1="95854" x2="53846" y2="91951"/>
                        <a14:foregroundMark x1="15897" y1="63659" x2="15897" y2="63659"/>
                        <a14:foregroundMark x1="15897" y1="63659" x2="15897" y2="63659"/>
                        <a14:foregroundMark x1="5128" y1="80976" x2="7436" y2="88537"/>
                        <a14:foregroundMark x1="7436" y1="88537" x2="7436" y2="88537"/>
                        <a14:foregroundMark x1="56154" y1="91220" x2="57692" y2="83659"/>
                        <a14:foregroundMark x1="57179" y1="83415" x2="57179" y2="83415"/>
                        <a14:foregroundMark x1="57179" y1="83171" x2="57179" y2="83171"/>
                        <a14:foregroundMark x1="56154" y1="82195" x2="56154" y2="82195"/>
                        <a14:foregroundMark x1="56154" y1="81707" x2="57949" y2="82195"/>
                        <a14:foregroundMark x1="70256" y1="88049" x2="67692" y2="85122"/>
                        <a14:foregroundMark x1="67692" y1="84878" x2="67949" y2="84390"/>
                        <a14:foregroundMark x1="67949" y1="84390" x2="67949" y2="84390"/>
                        <a14:foregroundMark x1="67949" y1="84390" x2="67949" y2="84390"/>
                        <a14:foregroundMark x1="63846" y1="71707" x2="66923" y2="78780"/>
                        <a14:foregroundMark x1="66923" y1="78780" x2="66923" y2="78780"/>
                        <a14:foregroundMark x1="67179" y1="80000" x2="70513" y2="87561"/>
                        <a14:foregroundMark x1="70513" y1="87561" x2="70513" y2="87561"/>
                        <a14:foregroundMark x1="69744" y1="91220" x2="67692" y2="87805"/>
                        <a14:foregroundMark x1="67692" y1="88049" x2="67692" y2="88049"/>
                        <a14:foregroundMark x1="61282" y1="72683" x2="63846" y2="78537"/>
                        <a14:foregroundMark x1="63846" y1="78537" x2="64872" y2="78780"/>
                        <a14:foregroundMark x1="64872" y1="79024" x2="64872" y2="79024"/>
                        <a14:foregroundMark x1="53846" y1="75366" x2="55128" y2="83902"/>
                        <a14:foregroundMark x1="53333" y1="12439" x2="54615" y2="13659"/>
                        <a14:foregroundMark x1="54615" y1="13659" x2="54615" y2="13659"/>
                        <a14:foregroundMark x1="54615" y1="13659" x2="54615" y2="13659"/>
                        <a14:foregroundMark x1="31538" y1="79268" x2="31538" y2="79268"/>
                        <a14:foregroundMark x1="38205" y1="74390" x2="38205" y2="74390"/>
                        <a14:foregroundMark x1="38205" y1="74390" x2="38205" y2="74390"/>
                        <a14:foregroundMark x1="14359" y1="87073" x2="14359" y2="87073"/>
                        <a14:foregroundMark x1="14359" y1="87073" x2="14359" y2="87073"/>
                        <a14:foregroundMark x1="15385" y1="82439" x2="15385" y2="82439"/>
                        <a14:foregroundMark x1="15385" y1="82439" x2="15385" y2="82439"/>
                        <a14:foregroundMark x1="14103" y1="87073" x2="15385" y2="82195"/>
                        <a14:foregroundMark x1="15385" y1="82195" x2="15385" y2="82195"/>
                        <a14:foregroundMark x1="15128" y1="79512" x2="16667" y2="76585"/>
                        <a14:foregroundMark x1="16667" y1="76585" x2="16667" y2="76585"/>
                        <a14:foregroundMark x1="24872" y1="79268" x2="24872" y2="79268"/>
                        <a14:foregroundMark x1="28974" y1="73415" x2="28974" y2="73415"/>
                        <a14:foregroundMark x1="28974" y1="73415" x2="28974" y2="73415"/>
                        <a14:foregroundMark x1="40000" y1="80976" x2="40000" y2="80976"/>
                        <a14:foregroundMark x1="40000" y1="80976" x2="40000" y2="80976"/>
                        <a14:backgroundMark x1="6923" y1="8780" x2="36923" y2="5122"/>
                        <a14:backgroundMark x1="55128" y1="1951" x2="59487" y2="2195"/>
                        <a14:backgroundMark x1="46923" y1="19024" x2="50513" y2="13415"/>
                        <a14:backgroundMark x1="40513" y1="26098" x2="40769" y2="24146"/>
                        <a14:backgroundMark x1="7179" y1="39512" x2="22308" y2="56098"/>
                        <a14:backgroundMark x1="1538" y1="70732" x2="4872" y2="94146"/>
                        <a14:backgroundMark x1="4872" y1="94146" x2="4872" y2="94146"/>
                        <a14:backgroundMark x1="17949" y1="84146" x2="24872" y2="73659"/>
                        <a14:backgroundMark x1="25128" y1="72927" x2="25128" y2="72927"/>
                        <a14:backgroundMark x1="25385" y1="72927" x2="25385" y2="72927"/>
                        <a14:backgroundMark x1="31538" y1="70000" x2="34359" y2="64878"/>
                        <a14:backgroundMark x1="34359" y1="64878" x2="34359" y2="64878"/>
                        <a14:backgroundMark x1="38974" y1="62683" x2="45897" y2="63659"/>
                        <a14:backgroundMark x1="45897" y1="63659" x2="45897" y2="63659"/>
                        <a14:backgroundMark x1="45128" y1="85854" x2="48974" y2="67317"/>
                        <a14:backgroundMark x1="48974" y1="67317" x2="48974" y2="67317"/>
                        <a14:backgroundMark x1="61538" y1="55610" x2="68205" y2="57561"/>
                        <a14:backgroundMark x1="68205" y1="57561" x2="68205" y2="57561"/>
                        <a14:backgroundMark x1="67692" y1="71220" x2="72564" y2="79512"/>
                        <a14:backgroundMark x1="72564" y1="79512" x2="72564" y2="79512"/>
                        <a14:backgroundMark x1="58974" y1="72927" x2="63333" y2="94390"/>
                        <a14:backgroundMark x1="63333" y1="94390" x2="63333" y2="94390"/>
                        <a14:backgroundMark x1="52308" y1="82195" x2="46667" y2="97317"/>
                        <a14:backgroundMark x1="46667" y1="97317" x2="46667" y2="97317"/>
                        <a14:backgroundMark x1="75641" y1="94146" x2="91282" y2="65854"/>
                        <a14:backgroundMark x1="91282" y1="65854" x2="91282" y2="65854"/>
                        <a14:backgroundMark x1="82051" y1="51463" x2="93333" y2="47317"/>
                        <a14:backgroundMark x1="52821" y1="29756" x2="92308" y2="10976"/>
                        <a14:backgroundMark x1="38718" y1="97317" x2="42821" y2="98780"/>
                        <a14:backgroundMark x1="42821" y1="98780" x2="42821" y2="98780"/>
                        <a14:backgroundMark x1="70256" y1="4146" x2="89487" y2="2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2780928"/>
            <a:ext cx="3717985" cy="39077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5914" y1="19178" x2="13360" y2="31164"/>
                        <a14:foregroundMark x1="13360" y1="31164" x2="13360" y2="31164"/>
                        <a14:foregroundMark x1="23576" y1="14726" x2="18664" y2="43836"/>
                        <a14:foregroundMark x1="18664" y1="43836" x2="18664" y2="43836"/>
                        <a14:foregroundMark x1="7466" y1="21575" x2="7466" y2="21575"/>
                        <a14:foregroundMark x1="7466" y1="21575" x2="7466" y2="21575"/>
                        <a14:foregroundMark x1="9430" y1="19178" x2="15324" y2="15753"/>
                        <a14:foregroundMark x1="15324" y1="15753" x2="15324" y2="15753"/>
                        <a14:foregroundMark x1="18271" y1="14726" x2="22200" y2="12329"/>
                        <a14:foregroundMark x1="22200" y1="12329" x2="22200" y2="12329"/>
                        <a14:foregroundMark x1="24361" y1="12671" x2="23772" y2="10959"/>
                        <a14:foregroundMark x1="23772" y1="10959" x2="23772" y2="10959"/>
                        <a14:foregroundMark x1="25540" y1="11644" x2="31827" y2="11644"/>
                        <a14:foregroundMark x1="33006" y1="11644" x2="37917" y2="14384"/>
                        <a14:foregroundMark x1="38310" y1="14384" x2="42633" y2="15753"/>
                        <a14:foregroundMark x1="42633" y1="15753" x2="42633" y2="15753"/>
                        <a14:foregroundMark x1="44008" y1="16096" x2="50688" y2="22260"/>
                        <a14:foregroundMark x1="50688" y1="22260" x2="50688" y2="22260"/>
                        <a14:foregroundMark x1="51670" y1="23288" x2="61493" y2="32877"/>
                        <a14:foregroundMark x1="53242" y1="23288" x2="56385" y2="19863"/>
                        <a14:foregroundMark x1="56385" y1="19863" x2="56385" y2="19863"/>
                        <a14:foregroundMark x1="57367" y1="19863" x2="61493" y2="17123"/>
                        <a14:foregroundMark x1="60904" y1="18836" x2="68959" y2="21575"/>
                        <a14:foregroundMark x1="68959" y1="21575" x2="68959" y2="21575"/>
                        <a14:foregroundMark x1="69745" y1="23288" x2="73674" y2="26712"/>
                        <a14:foregroundMark x1="60118" y1="27055" x2="64637" y2="22603"/>
                        <a14:foregroundMark x1="64637" y1="22603" x2="64637" y2="22603"/>
                        <a14:foregroundMark x1="62868" y1="25685" x2="67780" y2="25685"/>
                        <a14:foregroundMark x1="68566" y1="26712" x2="71120" y2="27055"/>
                        <a14:foregroundMark x1="71120" y1="27055" x2="71120" y2="27055"/>
                        <a14:foregroundMark x1="61493" y1="32877" x2="65815" y2="38014"/>
                        <a14:foregroundMark x1="52456" y1="45548" x2="74263" y2="58562"/>
                        <a14:foregroundMark x1="6876" y1="23630" x2="10020" y2="34589"/>
                        <a14:foregroundMark x1="10609" y1="34589" x2="15324" y2="43493"/>
                        <a14:foregroundMark x1="15324" y1="43493" x2="15324" y2="43493"/>
                        <a14:foregroundMark x1="15914" y1="44863" x2="19843" y2="49658"/>
                        <a14:foregroundMark x1="19843" y1="49658" x2="19843" y2="49658"/>
                        <a14:foregroundMark x1="20432" y1="50685" x2="25344" y2="55822"/>
                        <a14:foregroundMark x1="25540" y1="57877" x2="25540" y2="57877"/>
                        <a14:foregroundMark x1="25344" y1="56849" x2="34578" y2="62671"/>
                        <a14:foregroundMark x1="34578" y1="62671" x2="34578" y2="62671"/>
                        <a14:foregroundMark x1="35167" y1="63699" x2="44008" y2="65753"/>
                        <a14:foregroundMark x1="44008" y1="65753" x2="44008" y2="65753"/>
                        <a14:foregroundMark x1="43615" y1="67466" x2="47937" y2="67466"/>
                        <a14:foregroundMark x1="45972" y1="68151" x2="47348" y2="74658"/>
                        <a14:foregroundMark x1="52259" y1="67466" x2="53045" y2="73973"/>
                        <a14:foregroundMark x1="53045" y1="73630" x2="56778" y2="78082"/>
                        <a14:foregroundMark x1="56778" y1="78082" x2="56778" y2="78082"/>
                        <a14:foregroundMark x1="57367" y1="77397" x2="63851" y2="84247"/>
                        <a14:foregroundMark x1="47741" y1="74658" x2="51866" y2="79795"/>
                        <a14:foregroundMark x1="52259" y1="79452" x2="59332" y2="83904"/>
                        <a14:foregroundMark x1="59332" y1="83904" x2="59332" y2="83904"/>
                        <a14:foregroundMark x1="59332" y1="83904" x2="64637" y2="84247"/>
                        <a14:foregroundMark x1="64637" y1="84247" x2="64637" y2="84247"/>
                        <a14:foregroundMark x1="65029" y1="50342" x2="79764" y2="52397"/>
                        <a14:foregroundMark x1="66012" y1="45548" x2="66601" y2="39384"/>
                        <a14:foregroundMark x1="62868" y1="60616" x2="62475" y2="67123"/>
                        <a14:foregroundMark x1="62475" y1="67123" x2="62475" y2="67123"/>
                        <a14:foregroundMark x1="52456" y1="68151" x2="61493" y2="67123"/>
                        <a14:foregroundMark x1="64440" y1="59589" x2="84676" y2="71575"/>
                        <a14:foregroundMark x1="64047" y1="57192" x2="71709" y2="63014"/>
                        <a14:foregroundMark x1="90177" y1="61301" x2="99607" y2="62329"/>
                        <a14:foregroundMark x1="91552" y1="71575" x2="99607" y2="73630"/>
                        <a14:foregroundMark x1="62868" y1="63699" x2="71513" y2="69178"/>
                        <a14:foregroundMark x1="70923" y1="70548" x2="75639" y2="71918"/>
                        <a14:foregroundMark x1="75639" y1="72945" x2="81336" y2="73973"/>
                        <a14:foregroundMark x1="82122" y1="73973" x2="89587" y2="75000"/>
                        <a14:foregroundMark x1="87623" y1="76027" x2="94892" y2="79795"/>
                        <a14:foregroundMark x1="94892" y1="79795" x2="94892" y2="79795"/>
                        <a14:foregroundMark x1="95874" y1="80822" x2="99214" y2="84247"/>
                        <a14:foregroundMark x1="66601" y1="43836" x2="72102" y2="43836"/>
                        <a14:foregroundMark x1="72299" y1="44521" x2="76621" y2="44863"/>
                        <a14:foregroundMark x1="76817" y1="46233" x2="82711" y2="48973"/>
                        <a14:foregroundMark x1="83104" y1="49315" x2="87230" y2="52397"/>
                        <a14:foregroundMark x1="86837" y1="52740" x2="93320" y2="55822"/>
                        <a14:foregroundMark x1="92731" y1="56849" x2="99607" y2="58904"/>
                        <a14:backgroundMark x1="61493" y1="29452" x2="61493" y2="29452"/>
                        <a14:backgroundMark x1="58939" y1="30137" x2="58939" y2="30137"/>
                        <a14:backgroundMark x1="98625" y1="76370" x2="98625" y2="76370"/>
                        <a14:backgroundMark x1="98625" y1="66781" x2="98625" y2="66781"/>
                        <a14:backgroundMark x1="66601" y1="76027" x2="90766" y2="91781"/>
                        <a14:backgroundMark x1="9037" y1="49315" x2="42829" y2="91781"/>
                        <a14:backgroundMark x1="47348" y1="6849" x2="92338" y2="14384"/>
                        <a14:backgroundMark x1="3536" y1="9932" x2="15324" y2="9247"/>
                        <a14:backgroundMark x1="56778" y1="73630" x2="60707" y2="760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7531482">
            <a:off x="5962996" y="334895"/>
            <a:ext cx="3105509" cy="178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386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484784"/>
            <a:ext cx="547260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 все знаки зодиака –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Водолея, девы, рака.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Светятся и ночью, и днём.</a:t>
            </a:r>
          </a:p>
          <a:p>
            <a:r>
              <a:rPr lang="ru-RU" sz="28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Туда смотрит астроном.</a:t>
            </a:r>
            <a:endParaRPr lang="ru-RU" sz="28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Яшковы\Desktop\8024eab6156127ba38f85e878eno--kartiny-i-panno-kartina-zvezdnoe-nebo-kosmos-znaki-zodiak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84"/>
          <a:stretch/>
        </p:blipFill>
        <p:spPr bwMode="auto">
          <a:xfrm>
            <a:off x="1115616" y="188640"/>
            <a:ext cx="6912767" cy="6464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71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3848" y="404664"/>
            <a:ext cx="5083215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«В космосе так здорово!» </a:t>
            </a:r>
          </a:p>
          <a:p>
            <a:r>
              <a:rPr lang="ru-RU" dirty="0" smtClean="0"/>
              <a:t>	</a:t>
            </a:r>
            <a:r>
              <a:rPr lang="ru-RU" sz="2000" dirty="0" smtClean="0"/>
              <a:t>В космосе так здорово!</a:t>
            </a:r>
          </a:p>
          <a:p>
            <a:r>
              <a:rPr lang="ru-RU" sz="2000" dirty="0" smtClean="0"/>
              <a:t>	Звезды и планеты</a:t>
            </a:r>
          </a:p>
          <a:p>
            <a:r>
              <a:rPr lang="ru-RU" sz="2000" dirty="0" smtClean="0"/>
              <a:t>	В черной невесомости</a:t>
            </a:r>
          </a:p>
          <a:p>
            <a:r>
              <a:rPr lang="ru-RU" sz="2000" dirty="0" smtClean="0"/>
              <a:t>	Медленно плывут!</a:t>
            </a:r>
          </a:p>
          <a:p>
            <a:r>
              <a:rPr lang="ru-RU" sz="2000" dirty="0" smtClean="0"/>
              <a:t>В космосе так здорово!</a:t>
            </a:r>
          </a:p>
          <a:p>
            <a:r>
              <a:rPr lang="ru-RU" sz="2000" dirty="0" smtClean="0"/>
              <a:t>Острые ракеты</a:t>
            </a:r>
          </a:p>
          <a:p>
            <a:r>
              <a:rPr lang="ru-RU" sz="2000" dirty="0" smtClean="0"/>
              <a:t>На огромной скорости</a:t>
            </a:r>
          </a:p>
          <a:p>
            <a:r>
              <a:rPr lang="ru-RU" sz="2000" dirty="0" smtClean="0"/>
              <a:t>Мчатся там и тут!</a:t>
            </a:r>
          </a:p>
          <a:p>
            <a:r>
              <a:rPr lang="ru-RU" sz="2000" dirty="0" smtClean="0"/>
              <a:t>	Так чудесно в космосе!</a:t>
            </a:r>
          </a:p>
          <a:p>
            <a:r>
              <a:rPr lang="ru-RU" sz="2000" dirty="0" smtClean="0"/>
              <a:t>	Так волшебно в космосе!</a:t>
            </a:r>
          </a:p>
          <a:p>
            <a:r>
              <a:rPr lang="ru-RU" sz="2000" dirty="0" smtClean="0"/>
              <a:t>	В </a:t>
            </a:r>
            <a:r>
              <a:rPr lang="ru-RU" sz="2000" dirty="0"/>
              <a:t>настоящем космосе</a:t>
            </a:r>
          </a:p>
          <a:p>
            <a:r>
              <a:rPr lang="ru-RU" sz="2000" dirty="0" smtClean="0"/>
              <a:t>	Побывал </a:t>
            </a:r>
            <a:r>
              <a:rPr lang="ru-RU" sz="2000" dirty="0"/>
              <a:t>однажды!</a:t>
            </a:r>
          </a:p>
          <a:p>
            <a:r>
              <a:rPr lang="ru-RU" sz="2000" dirty="0"/>
              <a:t>В настоящем космосе!</a:t>
            </a:r>
          </a:p>
          <a:p>
            <a:r>
              <a:rPr lang="ru-RU" sz="2000" dirty="0"/>
              <a:t>В том, в который видел сквозь,</a:t>
            </a:r>
          </a:p>
          <a:p>
            <a:r>
              <a:rPr lang="ru-RU" sz="2000" dirty="0"/>
              <a:t>В том, в который видел сквозь</a:t>
            </a:r>
          </a:p>
          <a:p>
            <a:r>
              <a:rPr lang="ru-RU" sz="2000" dirty="0"/>
              <a:t>Телескоп бумажный.</a:t>
            </a:r>
          </a:p>
          <a:p>
            <a:endParaRPr lang="ru-RU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7436" y1="12439" x2="64103" y2="7317"/>
                        <a14:foregroundMark x1="53590" y1="12195" x2="57179" y2="9024"/>
                        <a14:foregroundMark x1="55385" y1="4878" x2="57179" y2="9024"/>
                        <a14:foregroundMark x1="55641" y1="4878" x2="60000" y2="6341"/>
                        <a14:foregroundMark x1="60769" y1="5854" x2="64103" y2="3171"/>
                        <a14:foregroundMark x1="64359" y1="8537" x2="64359" y2="2195"/>
                        <a14:foregroundMark x1="64359" y1="2195" x2="64359" y2="2195"/>
                        <a14:foregroundMark x1="65385" y1="9512" x2="67692" y2="10732"/>
                        <a14:foregroundMark x1="67692" y1="10732" x2="67692" y2="10732"/>
                        <a14:foregroundMark x1="62821" y1="12927" x2="68974" y2="11463"/>
                        <a14:foregroundMark x1="68974" y1="11463" x2="68974" y2="11463"/>
                        <a14:foregroundMark x1="58974" y1="13171" x2="61538" y2="16585"/>
                        <a14:foregroundMark x1="61538" y1="16585" x2="61538" y2="16585"/>
                        <a14:foregroundMark x1="53846" y1="17561" x2="58462" y2="14390"/>
                        <a14:foregroundMark x1="50000" y1="18780" x2="53846" y2="16585"/>
                        <a14:foregroundMark x1="43846" y1="26585" x2="50256" y2="18293"/>
                        <a14:foregroundMark x1="47436" y1="8537" x2="50513" y2="4878"/>
                        <a14:foregroundMark x1="45641" y1="5366" x2="45641" y2="5366"/>
                        <a14:foregroundMark x1="49231" y1="3415" x2="49231" y2="3415"/>
                        <a14:foregroundMark x1="51282" y1="9512" x2="52308" y2="9512"/>
                        <a14:foregroundMark x1="50513" y1="9024" x2="50513" y2="9024"/>
                        <a14:foregroundMark x1="48718" y1="12195" x2="49231" y2="8049"/>
                        <a14:foregroundMark x1="47949" y1="12195" x2="44103" y2="18293"/>
                        <a14:foregroundMark x1="43846" y1="18537" x2="43590" y2="25366"/>
                        <a14:foregroundMark x1="45128" y1="22439" x2="46410" y2="21463"/>
                        <a14:foregroundMark x1="43077" y1="14390" x2="41795" y2="20000"/>
                        <a14:foregroundMark x1="41795" y1="10732" x2="41795" y2="10732"/>
                        <a14:foregroundMark x1="45385" y1="9024" x2="45385" y2="9024"/>
                        <a14:foregroundMark x1="40000" y1="11463" x2="40000" y2="11463"/>
                        <a14:foregroundMark x1="44359" y1="28293" x2="44359" y2="28293"/>
                        <a14:foregroundMark x1="45128" y1="27561" x2="45385" y2="29024"/>
                        <a14:foregroundMark x1="43846" y1="30244" x2="45641" y2="30976"/>
                        <a14:foregroundMark x1="44359" y1="37561" x2="46667" y2="35366"/>
                        <a14:foregroundMark x1="45641" y1="31463" x2="46410" y2="33902"/>
                        <a14:foregroundMark x1="43077" y1="37805" x2="45385" y2="32927"/>
                        <a14:foregroundMark x1="35641" y1="35122" x2="41026" y2="33171"/>
                        <a14:foregroundMark x1="28205" y1="19268" x2="35897" y2="33902"/>
                        <a14:foregroundMark x1="23333" y1="21463" x2="25641" y2="19024"/>
                        <a14:foregroundMark x1="25641" y1="19024" x2="25641" y2="19024"/>
                        <a14:foregroundMark x1="26410" y1="18293" x2="29744" y2="17317"/>
                        <a14:foregroundMark x1="29744" y1="17317" x2="29744" y2="17317"/>
                        <a14:foregroundMark x1="32821" y1="17317" x2="38205" y2="19756"/>
                        <a14:foregroundMark x1="37692" y1="31463" x2="39487" y2="31707"/>
                        <a14:foregroundMark x1="39487" y1="31220" x2="43077" y2="28780"/>
                        <a14:foregroundMark x1="42821" y1="27561" x2="42821" y2="27561"/>
                        <a14:foregroundMark x1="11795" y1="29024" x2="17436" y2="32195"/>
                        <a14:foregroundMark x1="17949" y1="31707" x2="21795" y2="29268"/>
                        <a14:foregroundMark x1="21795" y1="29268" x2="21795" y2="29268"/>
                        <a14:foregroundMark x1="23590" y1="27805" x2="23590" y2="27805"/>
                        <a14:foregroundMark x1="22051" y1="25610" x2="22051" y2="25610"/>
                        <a14:foregroundMark x1="21538" y1="24390" x2="21538" y2="24390"/>
                        <a14:foregroundMark x1="38718" y1="21951" x2="38718" y2="21951"/>
                        <a14:foregroundMark x1="39231" y1="26098" x2="39231" y2="26098"/>
                        <a14:foregroundMark x1="24872" y1="44146" x2="25897" y2="39024"/>
                        <a14:foregroundMark x1="23333" y1="34146" x2="29487" y2="34390"/>
                        <a14:foregroundMark x1="27692" y1="35366" x2="29487" y2="36829"/>
                        <a14:foregroundMark x1="29487" y1="36829" x2="29487" y2="36829"/>
                        <a14:foregroundMark x1="26410" y1="40244" x2="29231" y2="37805"/>
                        <a14:foregroundMark x1="32821" y1="35854" x2="37692" y2="35366"/>
                        <a14:foregroundMark x1="38718" y1="30244" x2="38718" y2="30244"/>
                        <a14:foregroundMark x1="39231" y1="29268" x2="39231" y2="29268"/>
                        <a14:foregroundMark x1="38974" y1="27073" x2="38974" y2="27073"/>
                        <a14:foregroundMark x1="20000" y1="37805" x2="20000" y2="37805"/>
                        <a14:foregroundMark x1="20000" y1="37805" x2="20000" y2="37805"/>
                        <a14:foregroundMark x1="18462" y1="36585" x2="21538" y2="41463"/>
                        <a14:foregroundMark x1="21538" y1="41463" x2="21538" y2="41463"/>
                        <a14:foregroundMark x1="6667" y1="31707" x2="8974" y2="32927"/>
                        <a14:foregroundMark x1="8974" y1="32927" x2="8974" y2="32927"/>
                        <a14:foregroundMark x1="5128" y1="31707" x2="7179" y2="33415"/>
                        <a14:foregroundMark x1="7179" y1="33415" x2="7179" y2="33415"/>
                        <a14:foregroundMark x1="7949" y1="34390" x2="11026" y2="34634"/>
                        <a14:foregroundMark x1="10000" y1="35610" x2="13590" y2="36585"/>
                        <a14:foregroundMark x1="13590" y1="36585" x2="13590" y2="36585"/>
                        <a14:foregroundMark x1="14615" y1="37805" x2="16410" y2="41707"/>
                        <a14:foregroundMark x1="16410" y1="41707" x2="16410" y2="41707"/>
                        <a14:foregroundMark x1="23846" y1="50488" x2="25641" y2="46829"/>
                        <a14:foregroundMark x1="28462" y1="50976" x2="29487" y2="46829"/>
                        <a14:foregroundMark x1="23077" y1="44878" x2="24615" y2="42927"/>
                        <a14:foregroundMark x1="24615" y1="42927" x2="24615" y2="42927"/>
                        <a14:foregroundMark x1="22308" y1="45610" x2="21282" y2="47073"/>
                        <a14:foregroundMark x1="21026" y1="48537" x2="23333" y2="51463"/>
                        <a14:foregroundMark x1="23846" y1="51951" x2="27179" y2="51951"/>
                        <a14:foregroundMark x1="27692" y1="43659" x2="30513" y2="45610"/>
                        <a14:foregroundMark x1="20513" y1="65854" x2="60000" y2="45854"/>
                        <a14:foregroundMark x1="4615" y1="62683" x2="7436" y2="59756"/>
                        <a14:foregroundMark x1="7436" y1="59024" x2="7436" y2="59024"/>
                        <a14:foregroundMark x1="7949" y1="58780" x2="7949" y2="58780"/>
                        <a14:foregroundMark x1="7949" y1="58780" x2="7949" y2="58780"/>
                        <a14:foregroundMark x1="7949" y1="58293" x2="12821" y2="56829"/>
                        <a14:foregroundMark x1="6410" y1="70732" x2="4359" y2="65366"/>
                        <a14:foregroundMark x1="23333" y1="62927" x2="23846" y2="60732"/>
                        <a14:foregroundMark x1="23846" y1="60732" x2="23846" y2="60732"/>
                        <a14:foregroundMark x1="24359" y1="60244" x2="30513" y2="56341"/>
                        <a14:foregroundMark x1="31795" y1="56585" x2="40513" y2="50732"/>
                        <a14:foregroundMark x1="41026" y1="50000" x2="46667" y2="47073"/>
                        <a14:foregroundMark x1="47436" y1="46341" x2="55385" y2="40732"/>
                        <a14:foregroundMark x1="56923" y1="42439" x2="57436" y2="37805"/>
                        <a14:foregroundMark x1="57949" y1="37805" x2="68974" y2="31463"/>
                        <a14:foregroundMark x1="58718" y1="36829" x2="69487" y2="29268"/>
                        <a14:foregroundMark x1="70256" y1="30244" x2="71282" y2="29268"/>
                        <a14:foregroundMark x1="72564" y1="29512" x2="72564" y2="29512"/>
                        <a14:foregroundMark x1="72821" y1="29268" x2="77436" y2="34634"/>
                        <a14:foregroundMark x1="76410" y1="32683" x2="78718" y2="35366"/>
                        <a14:foregroundMark x1="79744" y1="44146" x2="80000" y2="38537"/>
                        <a14:foregroundMark x1="73333" y1="48780" x2="77436" y2="46829"/>
                        <a14:foregroundMark x1="77949" y1="47073" x2="78718" y2="43902"/>
                        <a14:foregroundMark x1="70256" y1="47073" x2="74103" y2="62683"/>
                        <a14:foregroundMark x1="65897" y1="63659" x2="77436" y2="69268"/>
                        <a14:foregroundMark x1="65897" y1="63659" x2="65385" y2="61220"/>
                        <a14:foregroundMark x1="77692" y1="63659" x2="82821" y2="65122"/>
                        <a14:foregroundMark x1="71282" y1="69024" x2="78205" y2="70000"/>
                        <a14:foregroundMark x1="78205" y1="70000" x2="78205" y2="70000"/>
                        <a14:foregroundMark x1="79231" y1="70000" x2="81282" y2="68780"/>
                        <a14:foregroundMark x1="65128" y1="65854" x2="68974" y2="68293"/>
                        <a14:foregroundMark x1="64872" y1="65854" x2="65128" y2="63415"/>
                        <a14:foregroundMark x1="47949" y1="55854" x2="57692" y2="51951"/>
                        <a14:foregroundMark x1="57692" y1="51951" x2="59487" y2="51951"/>
                        <a14:foregroundMark x1="59487" y1="51951" x2="59487" y2="51951"/>
                        <a14:foregroundMark x1="59487" y1="51951" x2="60513" y2="51951"/>
                        <a14:foregroundMark x1="60513" y1="51951" x2="60513" y2="51951"/>
                        <a14:foregroundMark x1="60513" y1="51951" x2="60513" y2="51951"/>
                        <a14:foregroundMark x1="63846" y1="50488" x2="67949" y2="50488"/>
                        <a14:foregroundMark x1="47179" y1="57073" x2="49487" y2="62439"/>
                        <a14:foregroundMark x1="47949" y1="64634" x2="48462" y2="62195"/>
                        <a14:foregroundMark x1="47179" y1="62927" x2="45897" y2="59756"/>
                        <a14:foregroundMark x1="49231" y1="58049" x2="51026" y2="58537"/>
                        <a14:foregroundMark x1="54359" y1="55610" x2="53846" y2="61220"/>
                        <a14:foregroundMark x1="51026" y1="65854" x2="54103" y2="61463"/>
                        <a14:foregroundMark x1="51282" y1="66829" x2="62821" y2="67317"/>
                        <a14:foregroundMark x1="58462" y1="60732" x2="60256" y2="63902"/>
                        <a14:foregroundMark x1="44103" y1="94146" x2="52564" y2="70488"/>
                        <a14:foregroundMark x1="54359" y1="96341" x2="55385" y2="71707"/>
                        <a14:foregroundMark x1="70256" y1="91463" x2="61026" y2="67561"/>
                        <a14:foregroundMark x1="55897" y1="68537" x2="57692" y2="68780"/>
                        <a14:foregroundMark x1="57692" y1="68780" x2="57692" y2="68780"/>
                        <a14:foregroundMark x1="55897" y1="82439" x2="57436" y2="71951"/>
                        <a14:foregroundMark x1="47692" y1="88780" x2="51026" y2="78049"/>
                        <a14:foregroundMark x1="51026" y1="78049" x2="51026" y2="78049"/>
                        <a14:foregroundMark x1="51282" y1="77805" x2="54103" y2="72683"/>
                        <a14:foregroundMark x1="54103" y1="72683" x2="54103" y2="72683"/>
                        <a14:foregroundMark x1="47949" y1="81220" x2="51795" y2="70732"/>
                        <a14:foregroundMark x1="72821" y1="33902" x2="77949" y2="41707"/>
                        <a14:foregroundMark x1="33590" y1="63659" x2="34103" y2="61220"/>
                        <a14:foregroundMark x1="35128" y1="61220" x2="40256" y2="58780"/>
                        <a14:foregroundMark x1="40256" y1="58780" x2="40256" y2="58780"/>
                        <a14:foregroundMark x1="40256" y1="58780" x2="40256" y2="58780"/>
                        <a14:foregroundMark x1="40513" y1="58049" x2="44359" y2="57317"/>
                        <a14:foregroundMark x1="44359" y1="57317" x2="44359" y2="57317"/>
                        <a14:foregroundMark x1="18718" y1="73902" x2="25385" y2="70244"/>
                        <a14:foregroundMark x1="25385" y1="70244" x2="25385" y2="70244"/>
                        <a14:foregroundMark x1="25897" y1="68537" x2="28205" y2="65854"/>
                        <a14:foregroundMark x1="89744" y1="88293" x2="88974" y2="84390"/>
                        <a14:foregroundMark x1="85897" y1="93902" x2="94872" y2="93659"/>
                        <a14:foregroundMark x1="94872" y1="93659" x2="94872" y2="93659"/>
                        <a14:foregroundMark x1="91026" y1="90732" x2="91538" y2="84634"/>
                        <a14:foregroundMark x1="91538" y1="84634" x2="91538" y2="84634"/>
                        <a14:foregroundMark x1="89487" y1="84390" x2="92308" y2="82683"/>
                        <a14:foregroundMark x1="92308" y1="82683" x2="92308" y2="82683"/>
                        <a14:foregroundMark x1="93590" y1="85366" x2="95128" y2="85366"/>
                        <a14:foregroundMark x1="95128" y1="85366" x2="95128" y2="85366"/>
                        <a14:foregroundMark x1="74872" y1="79756" x2="80000" y2="80000"/>
                        <a14:foregroundMark x1="80000" y1="80000" x2="80000" y2="80000"/>
                        <a14:foregroundMark x1="80000" y1="80000" x2="80000" y2="80000"/>
                        <a14:foregroundMark x1="77949" y1="78537" x2="77949" y2="74878"/>
                        <a14:foregroundMark x1="77949" y1="74390" x2="77949" y2="74390"/>
                        <a14:foregroundMark x1="77949" y1="73902" x2="77949" y2="73902"/>
                        <a14:foregroundMark x1="36154" y1="69756" x2="40769" y2="70732"/>
                        <a14:foregroundMark x1="38205" y1="68293" x2="38462" y2="64634"/>
                        <a14:foregroundMark x1="15897" y1="75366" x2="20513" y2="73902"/>
                        <a14:foregroundMark x1="20513" y1="73902" x2="20513" y2="73902"/>
                        <a14:foregroundMark x1="23333" y1="72927" x2="27179" y2="70244"/>
                        <a14:foregroundMark x1="27179" y1="70000" x2="27179" y2="70000"/>
                        <a14:foregroundMark x1="27692" y1="69756" x2="27692" y2="69756"/>
                        <a14:foregroundMark x1="27692" y1="69756" x2="27692" y2="69756"/>
                        <a14:foregroundMark x1="28718" y1="67561" x2="30000" y2="63902"/>
                        <a14:foregroundMark x1="30000" y1="63659" x2="30000" y2="63659"/>
                        <a14:foregroundMark x1="7949" y1="75122" x2="14615" y2="75854"/>
                        <a14:foregroundMark x1="3333" y1="73415" x2="5897" y2="70732"/>
                        <a14:foregroundMark x1="3333" y1="74878" x2="5897" y2="79268"/>
                        <a14:foregroundMark x1="5897" y1="79268" x2="5897" y2="79268"/>
                        <a14:foregroundMark x1="5897" y1="79268" x2="5897" y2="79268"/>
                        <a14:foregroundMark x1="8205" y1="79268" x2="15641" y2="79756"/>
                        <a14:foregroundMark x1="15641" y1="79756" x2="15641" y2="79756"/>
                        <a14:foregroundMark x1="30513" y1="72683" x2="36154" y2="74634"/>
                        <a14:foregroundMark x1="36154" y1="74634" x2="36154" y2="74634"/>
                        <a14:foregroundMark x1="29744" y1="73171" x2="34872" y2="75854"/>
                        <a14:foregroundMark x1="34872" y1="75854" x2="34872" y2="75854"/>
                        <a14:foregroundMark x1="24103" y1="78293" x2="28974" y2="82927"/>
                        <a14:foregroundMark x1="28974" y1="82927" x2="28974" y2="82927"/>
                        <a14:foregroundMark x1="27949" y1="75122" x2="31026" y2="80000"/>
                        <a14:foregroundMark x1="31026" y1="80000" x2="31026" y2="80000"/>
                        <a14:foregroundMark x1="31795" y1="79512" x2="38205" y2="79268"/>
                        <a14:foregroundMark x1="38205" y1="79268" x2="38205" y2="79268"/>
                        <a14:foregroundMark x1="29744" y1="72927" x2="34103" y2="73415"/>
                        <a14:foregroundMark x1="34103" y1="73415" x2="34103" y2="73415"/>
                        <a14:foregroundMark x1="16923" y1="88780" x2="27692" y2="91463"/>
                        <a14:foregroundMark x1="27692" y1="91463" x2="27692" y2="91463"/>
                        <a14:foregroundMark x1="15385" y1="93659" x2="16410" y2="88049"/>
                        <a14:foregroundMark x1="16410" y1="88049" x2="16410" y2="88049"/>
                        <a14:foregroundMark x1="19744" y1="85366" x2="22051" y2="87073"/>
                        <a14:foregroundMark x1="22051" y1="87073" x2="22051" y2="87073"/>
                        <a14:foregroundMark x1="21795" y1="85366" x2="23590" y2="82927"/>
                        <a14:foregroundMark x1="23590" y1="82683" x2="23590" y2="82683"/>
                        <a14:foregroundMark x1="23846" y1="82683" x2="23846" y2="82683"/>
                        <a14:foregroundMark x1="27949" y1="85610" x2="31282" y2="85122"/>
                        <a14:foregroundMark x1="29487" y1="98537" x2="34103" y2="94634"/>
                        <a14:foregroundMark x1="16667" y1="99024" x2="17436" y2="96098"/>
                        <a14:foregroundMark x1="16923" y1="95610" x2="16923" y2="95610"/>
                        <a14:foregroundMark x1="16923" y1="95610" x2="16923" y2="95610"/>
                        <a14:foregroundMark x1="54615" y1="96585" x2="56154" y2="95366"/>
                        <a14:foregroundMark x1="53077" y1="95854" x2="53846" y2="91951"/>
                        <a14:foregroundMark x1="15897" y1="63659" x2="15897" y2="63659"/>
                        <a14:foregroundMark x1="15897" y1="63659" x2="15897" y2="63659"/>
                        <a14:foregroundMark x1="5128" y1="80976" x2="7436" y2="88537"/>
                        <a14:foregroundMark x1="7436" y1="88537" x2="7436" y2="88537"/>
                        <a14:foregroundMark x1="56154" y1="91220" x2="57692" y2="83659"/>
                        <a14:foregroundMark x1="57179" y1="83415" x2="57179" y2="83415"/>
                        <a14:foregroundMark x1="57179" y1="83171" x2="57179" y2="83171"/>
                        <a14:foregroundMark x1="56154" y1="82195" x2="56154" y2="82195"/>
                        <a14:foregroundMark x1="56154" y1="81707" x2="57949" y2="82195"/>
                        <a14:foregroundMark x1="70256" y1="88049" x2="67692" y2="85122"/>
                        <a14:foregroundMark x1="67692" y1="84878" x2="67949" y2="84390"/>
                        <a14:foregroundMark x1="67949" y1="84390" x2="67949" y2="84390"/>
                        <a14:foregroundMark x1="67949" y1="84390" x2="67949" y2="84390"/>
                        <a14:foregroundMark x1="63846" y1="71707" x2="66923" y2="78780"/>
                        <a14:foregroundMark x1="66923" y1="78780" x2="66923" y2="78780"/>
                        <a14:foregroundMark x1="67179" y1="80000" x2="70513" y2="87561"/>
                        <a14:foregroundMark x1="70513" y1="87561" x2="70513" y2="87561"/>
                        <a14:foregroundMark x1="69744" y1="91220" x2="67692" y2="87805"/>
                        <a14:foregroundMark x1="67692" y1="88049" x2="67692" y2="88049"/>
                        <a14:foregroundMark x1="61282" y1="72683" x2="63846" y2="78537"/>
                        <a14:foregroundMark x1="63846" y1="78537" x2="64872" y2="78780"/>
                        <a14:foregroundMark x1="64872" y1="79024" x2="64872" y2="79024"/>
                        <a14:foregroundMark x1="53846" y1="75366" x2="55128" y2="83902"/>
                        <a14:foregroundMark x1="53333" y1="12439" x2="54615" y2="13659"/>
                        <a14:foregroundMark x1="54615" y1="13659" x2="54615" y2="13659"/>
                        <a14:foregroundMark x1="54615" y1="13659" x2="54615" y2="13659"/>
                        <a14:foregroundMark x1="31538" y1="79268" x2="31538" y2="79268"/>
                        <a14:foregroundMark x1="38205" y1="74390" x2="38205" y2="74390"/>
                        <a14:foregroundMark x1="38205" y1="74390" x2="38205" y2="74390"/>
                        <a14:foregroundMark x1="14359" y1="87073" x2="14359" y2="87073"/>
                        <a14:foregroundMark x1="14359" y1="87073" x2="14359" y2="87073"/>
                        <a14:foregroundMark x1="15385" y1="82439" x2="15385" y2="82439"/>
                        <a14:foregroundMark x1="15385" y1="82439" x2="15385" y2="82439"/>
                        <a14:foregroundMark x1="14103" y1="87073" x2="15385" y2="82195"/>
                        <a14:foregroundMark x1="15385" y1="82195" x2="15385" y2="82195"/>
                        <a14:foregroundMark x1="15128" y1="79512" x2="16667" y2="76585"/>
                        <a14:foregroundMark x1="16667" y1="76585" x2="16667" y2="76585"/>
                        <a14:foregroundMark x1="24872" y1="79268" x2="24872" y2="79268"/>
                        <a14:foregroundMark x1="28974" y1="73415" x2="28974" y2="73415"/>
                        <a14:foregroundMark x1="28974" y1="73415" x2="28974" y2="73415"/>
                        <a14:foregroundMark x1="40000" y1="80976" x2="40000" y2="80976"/>
                        <a14:foregroundMark x1="40000" y1="80976" x2="40000" y2="80976"/>
                        <a14:backgroundMark x1="6923" y1="8780" x2="36923" y2="5122"/>
                        <a14:backgroundMark x1="55128" y1="1951" x2="59487" y2="2195"/>
                        <a14:backgroundMark x1="46923" y1="19024" x2="50513" y2="13415"/>
                        <a14:backgroundMark x1="40513" y1="26098" x2="40769" y2="24146"/>
                        <a14:backgroundMark x1="7179" y1="39512" x2="22308" y2="56098"/>
                        <a14:backgroundMark x1="1538" y1="70732" x2="4872" y2="94146"/>
                        <a14:backgroundMark x1="4872" y1="94146" x2="4872" y2="94146"/>
                        <a14:backgroundMark x1="17949" y1="84146" x2="24872" y2="73659"/>
                        <a14:backgroundMark x1="25128" y1="72927" x2="25128" y2="72927"/>
                        <a14:backgroundMark x1="25385" y1="72927" x2="25385" y2="72927"/>
                        <a14:backgroundMark x1="31538" y1="70000" x2="34359" y2="64878"/>
                        <a14:backgroundMark x1="34359" y1="64878" x2="34359" y2="64878"/>
                        <a14:backgroundMark x1="38974" y1="62683" x2="45897" y2="63659"/>
                        <a14:backgroundMark x1="45897" y1="63659" x2="45897" y2="63659"/>
                        <a14:backgroundMark x1="45128" y1="85854" x2="48974" y2="67317"/>
                        <a14:backgroundMark x1="48974" y1="67317" x2="48974" y2="67317"/>
                        <a14:backgroundMark x1="61538" y1="55610" x2="68205" y2="57561"/>
                        <a14:backgroundMark x1="68205" y1="57561" x2="68205" y2="57561"/>
                        <a14:backgroundMark x1="67692" y1="71220" x2="72564" y2="79512"/>
                        <a14:backgroundMark x1="72564" y1="79512" x2="72564" y2="79512"/>
                        <a14:backgroundMark x1="58974" y1="72927" x2="63333" y2="94390"/>
                        <a14:backgroundMark x1="63333" y1="94390" x2="63333" y2="94390"/>
                        <a14:backgroundMark x1="52308" y1="82195" x2="46667" y2="97317"/>
                        <a14:backgroundMark x1="46667" y1="97317" x2="46667" y2="97317"/>
                        <a14:backgroundMark x1="75641" y1="94146" x2="91282" y2="65854"/>
                        <a14:backgroundMark x1="91282" y1="65854" x2="91282" y2="65854"/>
                        <a14:backgroundMark x1="82051" y1="51463" x2="93333" y2="47317"/>
                        <a14:backgroundMark x1="52821" y1="29756" x2="92308" y2="10976"/>
                        <a14:backgroundMark x1="38718" y1="97317" x2="42821" y2="98780"/>
                        <a14:backgroundMark x1="42821" y1="98780" x2="42821" y2="98780"/>
                        <a14:backgroundMark x1="70256" y1="4146" x2="89487" y2="2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2950234"/>
            <a:ext cx="3717985" cy="390776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30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5914" y1="19178" x2="13360" y2="31164"/>
                        <a14:foregroundMark x1="13360" y1="31164" x2="13360" y2="31164"/>
                        <a14:foregroundMark x1="23576" y1="14726" x2="18664" y2="43836"/>
                        <a14:foregroundMark x1="18664" y1="43836" x2="18664" y2="43836"/>
                        <a14:foregroundMark x1="7466" y1="21575" x2="7466" y2="21575"/>
                        <a14:foregroundMark x1="7466" y1="21575" x2="7466" y2="21575"/>
                        <a14:foregroundMark x1="9430" y1="19178" x2="15324" y2="15753"/>
                        <a14:foregroundMark x1="15324" y1="15753" x2="15324" y2="15753"/>
                        <a14:foregroundMark x1="18271" y1="14726" x2="22200" y2="12329"/>
                        <a14:foregroundMark x1="22200" y1="12329" x2="22200" y2="12329"/>
                        <a14:foregroundMark x1="24361" y1="12671" x2="23772" y2="10959"/>
                        <a14:foregroundMark x1="23772" y1="10959" x2="23772" y2="10959"/>
                        <a14:foregroundMark x1="25540" y1="11644" x2="31827" y2="11644"/>
                        <a14:foregroundMark x1="33006" y1="11644" x2="37917" y2="14384"/>
                        <a14:foregroundMark x1="38310" y1="14384" x2="42633" y2="15753"/>
                        <a14:foregroundMark x1="42633" y1="15753" x2="42633" y2="15753"/>
                        <a14:foregroundMark x1="44008" y1="16096" x2="50688" y2="22260"/>
                        <a14:foregroundMark x1="50688" y1="22260" x2="50688" y2="22260"/>
                        <a14:foregroundMark x1="51670" y1="23288" x2="61493" y2="32877"/>
                        <a14:foregroundMark x1="53242" y1="23288" x2="56385" y2="19863"/>
                        <a14:foregroundMark x1="56385" y1="19863" x2="56385" y2="19863"/>
                        <a14:foregroundMark x1="57367" y1="19863" x2="61493" y2="17123"/>
                        <a14:foregroundMark x1="60904" y1="18836" x2="68959" y2="21575"/>
                        <a14:foregroundMark x1="68959" y1="21575" x2="68959" y2="21575"/>
                        <a14:foregroundMark x1="69745" y1="23288" x2="73674" y2="26712"/>
                        <a14:foregroundMark x1="60118" y1="27055" x2="64637" y2="22603"/>
                        <a14:foregroundMark x1="64637" y1="22603" x2="64637" y2="22603"/>
                        <a14:foregroundMark x1="62868" y1="25685" x2="67780" y2="25685"/>
                        <a14:foregroundMark x1="68566" y1="26712" x2="71120" y2="27055"/>
                        <a14:foregroundMark x1="71120" y1="27055" x2="71120" y2="27055"/>
                        <a14:foregroundMark x1="61493" y1="32877" x2="65815" y2="38014"/>
                        <a14:foregroundMark x1="52456" y1="45548" x2="74263" y2="58562"/>
                        <a14:foregroundMark x1="6876" y1="23630" x2="10020" y2="34589"/>
                        <a14:foregroundMark x1="10609" y1="34589" x2="15324" y2="43493"/>
                        <a14:foregroundMark x1="15324" y1="43493" x2="15324" y2="43493"/>
                        <a14:foregroundMark x1="15914" y1="44863" x2="19843" y2="49658"/>
                        <a14:foregroundMark x1="19843" y1="49658" x2="19843" y2="49658"/>
                        <a14:foregroundMark x1="20432" y1="50685" x2="25344" y2="55822"/>
                        <a14:foregroundMark x1="25540" y1="57877" x2="25540" y2="57877"/>
                        <a14:foregroundMark x1="25344" y1="56849" x2="34578" y2="62671"/>
                        <a14:foregroundMark x1="34578" y1="62671" x2="34578" y2="62671"/>
                        <a14:foregroundMark x1="35167" y1="63699" x2="44008" y2="65753"/>
                        <a14:foregroundMark x1="44008" y1="65753" x2="44008" y2="65753"/>
                        <a14:foregroundMark x1="43615" y1="67466" x2="47937" y2="67466"/>
                        <a14:foregroundMark x1="45972" y1="68151" x2="47348" y2="74658"/>
                        <a14:foregroundMark x1="52259" y1="67466" x2="53045" y2="73973"/>
                        <a14:foregroundMark x1="53045" y1="73630" x2="56778" y2="78082"/>
                        <a14:foregroundMark x1="56778" y1="78082" x2="56778" y2="78082"/>
                        <a14:foregroundMark x1="57367" y1="77397" x2="63851" y2="84247"/>
                        <a14:foregroundMark x1="47741" y1="74658" x2="51866" y2="79795"/>
                        <a14:foregroundMark x1="52259" y1="79452" x2="59332" y2="83904"/>
                        <a14:foregroundMark x1="59332" y1="83904" x2="59332" y2="83904"/>
                        <a14:foregroundMark x1="59332" y1="83904" x2="64637" y2="84247"/>
                        <a14:foregroundMark x1="64637" y1="84247" x2="64637" y2="84247"/>
                        <a14:foregroundMark x1="65029" y1="50342" x2="79764" y2="52397"/>
                        <a14:foregroundMark x1="66012" y1="45548" x2="66601" y2="39384"/>
                        <a14:foregroundMark x1="62868" y1="60616" x2="62475" y2="67123"/>
                        <a14:foregroundMark x1="62475" y1="67123" x2="62475" y2="67123"/>
                        <a14:foregroundMark x1="52456" y1="68151" x2="61493" y2="67123"/>
                        <a14:foregroundMark x1="64440" y1="59589" x2="84676" y2="71575"/>
                        <a14:foregroundMark x1="64047" y1="57192" x2="71709" y2="63014"/>
                        <a14:foregroundMark x1="90177" y1="61301" x2="99607" y2="62329"/>
                        <a14:foregroundMark x1="91552" y1="71575" x2="99607" y2="73630"/>
                        <a14:foregroundMark x1="62868" y1="63699" x2="71513" y2="69178"/>
                        <a14:foregroundMark x1="70923" y1="70548" x2="75639" y2="71918"/>
                        <a14:foregroundMark x1="75639" y1="72945" x2="81336" y2="73973"/>
                        <a14:foregroundMark x1="82122" y1="73973" x2="89587" y2="75000"/>
                        <a14:foregroundMark x1="87623" y1="76027" x2="94892" y2="79795"/>
                        <a14:foregroundMark x1="94892" y1="79795" x2="94892" y2="79795"/>
                        <a14:foregroundMark x1="95874" y1="80822" x2="99214" y2="84247"/>
                        <a14:foregroundMark x1="66601" y1="43836" x2="72102" y2="43836"/>
                        <a14:foregroundMark x1="72299" y1="44521" x2="76621" y2="44863"/>
                        <a14:foregroundMark x1="76817" y1="46233" x2="82711" y2="48973"/>
                        <a14:foregroundMark x1="83104" y1="49315" x2="87230" y2="52397"/>
                        <a14:foregroundMark x1="86837" y1="52740" x2="93320" y2="55822"/>
                        <a14:foregroundMark x1="92731" y1="56849" x2="99607" y2="58904"/>
                        <a14:backgroundMark x1="61493" y1="29452" x2="61493" y2="29452"/>
                        <a14:backgroundMark x1="58939" y1="30137" x2="58939" y2="30137"/>
                        <a14:backgroundMark x1="98625" y1="76370" x2="98625" y2="76370"/>
                        <a14:backgroundMark x1="98625" y1="66781" x2="98625" y2="66781"/>
                        <a14:backgroundMark x1="66601" y1="76027" x2="90766" y2="91781"/>
                        <a14:backgroundMark x1="9037" y1="49315" x2="42829" y2="91781"/>
                        <a14:backgroundMark x1="47348" y1="6849" x2="92338" y2="14384"/>
                        <a14:backgroundMark x1="3536" y1="9932" x2="15324" y2="9247"/>
                        <a14:backgroundMark x1="56778" y1="73630" x2="60707" y2="760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6170935">
            <a:off x="-595039" y="5042837"/>
            <a:ext cx="3105509" cy="1780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6158029" y="5328246"/>
            <a:ext cx="2480166" cy="10801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456653" y="2240611"/>
            <a:ext cx="1080000" cy="108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097431" y="693624"/>
            <a:ext cx="1116000" cy="108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623071" y="692213"/>
            <a:ext cx="1095430" cy="1082823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03944" y="692213"/>
            <a:ext cx="1080120" cy="109665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994906" y="2278452"/>
            <a:ext cx="1080000" cy="10800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57436" y1="12439" x2="64103" y2="7317"/>
                        <a14:foregroundMark x1="53590" y1="12195" x2="57179" y2="9024"/>
                        <a14:foregroundMark x1="55385" y1="4878" x2="57179" y2="9024"/>
                        <a14:foregroundMark x1="55641" y1="4878" x2="60000" y2="6341"/>
                        <a14:foregroundMark x1="60769" y1="5854" x2="64103" y2="3171"/>
                        <a14:foregroundMark x1="64359" y1="8537" x2="64359" y2="2195"/>
                        <a14:foregroundMark x1="64359" y1="2195" x2="64359" y2="2195"/>
                        <a14:foregroundMark x1="65385" y1="9512" x2="67692" y2="10732"/>
                        <a14:foregroundMark x1="67692" y1="10732" x2="67692" y2="10732"/>
                        <a14:foregroundMark x1="62821" y1="12927" x2="68974" y2="11463"/>
                        <a14:foregroundMark x1="68974" y1="11463" x2="68974" y2="11463"/>
                        <a14:foregroundMark x1="58974" y1="13171" x2="61538" y2="16585"/>
                        <a14:foregroundMark x1="61538" y1="16585" x2="61538" y2="16585"/>
                        <a14:foregroundMark x1="53846" y1="17561" x2="58462" y2="14390"/>
                        <a14:foregroundMark x1="50000" y1="18780" x2="53846" y2="16585"/>
                        <a14:foregroundMark x1="43846" y1="26585" x2="50256" y2="18293"/>
                        <a14:foregroundMark x1="47436" y1="8537" x2="50513" y2="4878"/>
                        <a14:foregroundMark x1="45641" y1="5366" x2="45641" y2="5366"/>
                        <a14:foregroundMark x1="49231" y1="3415" x2="49231" y2="3415"/>
                        <a14:foregroundMark x1="51282" y1="9512" x2="52308" y2="9512"/>
                        <a14:foregroundMark x1="50513" y1="9024" x2="50513" y2="9024"/>
                        <a14:foregroundMark x1="48718" y1="12195" x2="49231" y2="8049"/>
                        <a14:foregroundMark x1="47949" y1="12195" x2="44103" y2="18293"/>
                        <a14:foregroundMark x1="43846" y1="18537" x2="43590" y2="25366"/>
                        <a14:foregroundMark x1="45128" y1="22439" x2="46410" y2="21463"/>
                        <a14:foregroundMark x1="43077" y1="14390" x2="41795" y2="20000"/>
                        <a14:foregroundMark x1="41795" y1="10732" x2="41795" y2="10732"/>
                        <a14:foregroundMark x1="45385" y1="9024" x2="45385" y2="9024"/>
                        <a14:foregroundMark x1="40000" y1="11463" x2="40000" y2="11463"/>
                        <a14:foregroundMark x1="44359" y1="28293" x2="44359" y2="28293"/>
                        <a14:foregroundMark x1="45128" y1="27561" x2="45385" y2="29024"/>
                        <a14:foregroundMark x1="43846" y1="30244" x2="45641" y2="30976"/>
                        <a14:foregroundMark x1="44359" y1="37561" x2="46667" y2="35366"/>
                        <a14:foregroundMark x1="45641" y1="31463" x2="46410" y2="33902"/>
                        <a14:foregroundMark x1="43077" y1="37805" x2="45385" y2="32927"/>
                        <a14:foregroundMark x1="35641" y1="35122" x2="41026" y2="33171"/>
                        <a14:foregroundMark x1="28205" y1="19268" x2="35897" y2="33902"/>
                        <a14:foregroundMark x1="23333" y1="21463" x2="25641" y2="19024"/>
                        <a14:foregroundMark x1="25641" y1="19024" x2="25641" y2="19024"/>
                        <a14:foregroundMark x1="26410" y1="18293" x2="29744" y2="17317"/>
                        <a14:foregroundMark x1="29744" y1="17317" x2="29744" y2="17317"/>
                        <a14:foregroundMark x1="32821" y1="17317" x2="38205" y2="19756"/>
                        <a14:foregroundMark x1="37692" y1="31463" x2="39487" y2="31707"/>
                        <a14:foregroundMark x1="39487" y1="31220" x2="43077" y2="28780"/>
                        <a14:foregroundMark x1="42821" y1="27561" x2="42821" y2="27561"/>
                        <a14:foregroundMark x1="11795" y1="29024" x2="17436" y2="32195"/>
                        <a14:foregroundMark x1="17949" y1="31707" x2="21795" y2="29268"/>
                        <a14:foregroundMark x1="21795" y1="29268" x2="21795" y2="29268"/>
                        <a14:foregroundMark x1="23590" y1="27805" x2="23590" y2="27805"/>
                        <a14:foregroundMark x1="22051" y1="25610" x2="22051" y2="25610"/>
                        <a14:foregroundMark x1="21538" y1="24390" x2="21538" y2="24390"/>
                        <a14:foregroundMark x1="38718" y1="21951" x2="38718" y2="21951"/>
                        <a14:foregroundMark x1="39231" y1="26098" x2="39231" y2="26098"/>
                        <a14:foregroundMark x1="24872" y1="44146" x2="25897" y2="39024"/>
                        <a14:foregroundMark x1="23333" y1="34146" x2="29487" y2="34390"/>
                        <a14:foregroundMark x1="27692" y1="35366" x2="29487" y2="36829"/>
                        <a14:foregroundMark x1="29487" y1="36829" x2="29487" y2="36829"/>
                        <a14:foregroundMark x1="26410" y1="40244" x2="29231" y2="37805"/>
                        <a14:foregroundMark x1="32821" y1="35854" x2="37692" y2="35366"/>
                        <a14:foregroundMark x1="38718" y1="30244" x2="38718" y2="30244"/>
                        <a14:foregroundMark x1="39231" y1="29268" x2="39231" y2="29268"/>
                        <a14:foregroundMark x1="38974" y1="27073" x2="38974" y2="27073"/>
                        <a14:foregroundMark x1="20000" y1="37805" x2="20000" y2="37805"/>
                        <a14:foregroundMark x1="20000" y1="37805" x2="20000" y2="37805"/>
                        <a14:foregroundMark x1="18462" y1="36585" x2="21538" y2="41463"/>
                        <a14:foregroundMark x1="21538" y1="41463" x2="21538" y2="41463"/>
                        <a14:foregroundMark x1="6667" y1="31707" x2="8974" y2="32927"/>
                        <a14:foregroundMark x1="8974" y1="32927" x2="8974" y2="32927"/>
                        <a14:foregroundMark x1="5128" y1="31707" x2="7179" y2="33415"/>
                        <a14:foregroundMark x1="7179" y1="33415" x2="7179" y2="33415"/>
                        <a14:foregroundMark x1="7949" y1="34390" x2="11026" y2="34634"/>
                        <a14:foregroundMark x1="10000" y1="35610" x2="13590" y2="36585"/>
                        <a14:foregroundMark x1="13590" y1="36585" x2="13590" y2="36585"/>
                        <a14:foregroundMark x1="14615" y1="37805" x2="16410" y2="41707"/>
                        <a14:foregroundMark x1="16410" y1="41707" x2="16410" y2="41707"/>
                        <a14:foregroundMark x1="23846" y1="50488" x2="25641" y2="46829"/>
                        <a14:foregroundMark x1="28462" y1="50976" x2="29487" y2="46829"/>
                        <a14:foregroundMark x1="23077" y1="44878" x2="24615" y2="42927"/>
                        <a14:foregroundMark x1="24615" y1="42927" x2="24615" y2="42927"/>
                        <a14:foregroundMark x1="22308" y1="45610" x2="21282" y2="47073"/>
                        <a14:foregroundMark x1="21026" y1="48537" x2="23333" y2="51463"/>
                        <a14:foregroundMark x1="23846" y1="51951" x2="27179" y2="51951"/>
                        <a14:foregroundMark x1="27692" y1="43659" x2="30513" y2="45610"/>
                        <a14:foregroundMark x1="20513" y1="65854" x2="60000" y2="45854"/>
                        <a14:foregroundMark x1="4615" y1="62683" x2="7436" y2="59756"/>
                        <a14:foregroundMark x1="7436" y1="59024" x2="7436" y2="59024"/>
                        <a14:foregroundMark x1="7949" y1="58780" x2="7949" y2="58780"/>
                        <a14:foregroundMark x1="7949" y1="58780" x2="7949" y2="58780"/>
                        <a14:foregroundMark x1="7949" y1="58293" x2="12821" y2="56829"/>
                        <a14:foregroundMark x1="6410" y1="70732" x2="4359" y2="65366"/>
                        <a14:foregroundMark x1="23333" y1="62927" x2="23846" y2="60732"/>
                        <a14:foregroundMark x1="23846" y1="60732" x2="23846" y2="60732"/>
                        <a14:foregroundMark x1="24359" y1="60244" x2="30513" y2="56341"/>
                        <a14:foregroundMark x1="31795" y1="56585" x2="40513" y2="50732"/>
                        <a14:foregroundMark x1="41026" y1="50000" x2="46667" y2="47073"/>
                        <a14:foregroundMark x1="47436" y1="46341" x2="55385" y2="40732"/>
                        <a14:foregroundMark x1="56923" y1="42439" x2="57436" y2="37805"/>
                        <a14:foregroundMark x1="57949" y1="37805" x2="68974" y2="31463"/>
                        <a14:foregroundMark x1="58718" y1="36829" x2="69487" y2="29268"/>
                        <a14:foregroundMark x1="70256" y1="30244" x2="71282" y2="29268"/>
                        <a14:foregroundMark x1="72564" y1="29512" x2="72564" y2="29512"/>
                        <a14:foregroundMark x1="72821" y1="29268" x2="77436" y2="34634"/>
                        <a14:foregroundMark x1="76410" y1="32683" x2="78718" y2="35366"/>
                        <a14:foregroundMark x1="79744" y1="44146" x2="80000" y2="38537"/>
                        <a14:foregroundMark x1="73333" y1="48780" x2="77436" y2="46829"/>
                        <a14:foregroundMark x1="77949" y1="47073" x2="78718" y2="43902"/>
                        <a14:foregroundMark x1="70256" y1="47073" x2="74103" y2="62683"/>
                        <a14:foregroundMark x1="65897" y1="63659" x2="77436" y2="69268"/>
                        <a14:foregroundMark x1="65897" y1="63659" x2="65385" y2="61220"/>
                        <a14:foregroundMark x1="77692" y1="63659" x2="82821" y2="65122"/>
                        <a14:foregroundMark x1="71282" y1="69024" x2="78205" y2="70000"/>
                        <a14:foregroundMark x1="78205" y1="70000" x2="78205" y2="70000"/>
                        <a14:foregroundMark x1="79231" y1="70000" x2="81282" y2="68780"/>
                        <a14:foregroundMark x1="65128" y1="65854" x2="68974" y2="68293"/>
                        <a14:foregroundMark x1="64872" y1="65854" x2="65128" y2="63415"/>
                        <a14:foregroundMark x1="47949" y1="55854" x2="57692" y2="51951"/>
                        <a14:foregroundMark x1="57692" y1="51951" x2="59487" y2="51951"/>
                        <a14:foregroundMark x1="59487" y1="51951" x2="59487" y2="51951"/>
                        <a14:foregroundMark x1="59487" y1="51951" x2="60513" y2="51951"/>
                        <a14:foregroundMark x1="60513" y1="51951" x2="60513" y2="51951"/>
                        <a14:foregroundMark x1="60513" y1="51951" x2="60513" y2="51951"/>
                        <a14:foregroundMark x1="63846" y1="50488" x2="67949" y2="50488"/>
                        <a14:foregroundMark x1="47179" y1="57073" x2="49487" y2="62439"/>
                        <a14:foregroundMark x1="47949" y1="64634" x2="48462" y2="62195"/>
                        <a14:foregroundMark x1="47179" y1="62927" x2="45897" y2="59756"/>
                        <a14:foregroundMark x1="49231" y1="58049" x2="51026" y2="58537"/>
                        <a14:foregroundMark x1="54359" y1="55610" x2="53846" y2="61220"/>
                        <a14:foregroundMark x1="51026" y1="65854" x2="54103" y2="61463"/>
                        <a14:foregroundMark x1="51282" y1="66829" x2="62821" y2="67317"/>
                        <a14:foregroundMark x1="58462" y1="60732" x2="60256" y2="63902"/>
                        <a14:foregroundMark x1="44103" y1="94146" x2="52564" y2="70488"/>
                        <a14:foregroundMark x1="54359" y1="96341" x2="55385" y2="71707"/>
                        <a14:foregroundMark x1="70256" y1="91463" x2="61026" y2="67561"/>
                        <a14:foregroundMark x1="55897" y1="68537" x2="57692" y2="68780"/>
                        <a14:foregroundMark x1="57692" y1="68780" x2="57692" y2="68780"/>
                        <a14:foregroundMark x1="55897" y1="82439" x2="57436" y2="71951"/>
                        <a14:foregroundMark x1="47692" y1="88780" x2="51026" y2="78049"/>
                        <a14:foregroundMark x1="51026" y1="78049" x2="51026" y2="78049"/>
                        <a14:foregroundMark x1="51282" y1="77805" x2="54103" y2="72683"/>
                        <a14:foregroundMark x1="54103" y1="72683" x2="54103" y2="72683"/>
                        <a14:foregroundMark x1="47949" y1="81220" x2="51795" y2="70732"/>
                        <a14:foregroundMark x1="72821" y1="33902" x2="77949" y2="41707"/>
                        <a14:foregroundMark x1="33590" y1="63659" x2="34103" y2="61220"/>
                        <a14:foregroundMark x1="35128" y1="61220" x2="40256" y2="58780"/>
                        <a14:foregroundMark x1="40256" y1="58780" x2="40256" y2="58780"/>
                        <a14:foregroundMark x1="40256" y1="58780" x2="40256" y2="58780"/>
                        <a14:foregroundMark x1="40513" y1="58049" x2="44359" y2="57317"/>
                        <a14:foregroundMark x1="44359" y1="57317" x2="44359" y2="57317"/>
                        <a14:foregroundMark x1="18718" y1="73902" x2="25385" y2="70244"/>
                        <a14:foregroundMark x1="25385" y1="70244" x2="25385" y2="70244"/>
                        <a14:foregroundMark x1="25897" y1="68537" x2="28205" y2="65854"/>
                        <a14:foregroundMark x1="89744" y1="88293" x2="88974" y2="84390"/>
                        <a14:foregroundMark x1="85897" y1="93902" x2="94872" y2="93659"/>
                        <a14:foregroundMark x1="94872" y1="93659" x2="94872" y2="93659"/>
                        <a14:foregroundMark x1="91026" y1="90732" x2="91538" y2="84634"/>
                        <a14:foregroundMark x1="91538" y1="84634" x2="91538" y2="84634"/>
                        <a14:foregroundMark x1="89487" y1="84390" x2="92308" y2="82683"/>
                        <a14:foregroundMark x1="92308" y1="82683" x2="92308" y2="82683"/>
                        <a14:foregroundMark x1="93590" y1="85366" x2="95128" y2="85366"/>
                        <a14:foregroundMark x1="95128" y1="85366" x2="95128" y2="85366"/>
                        <a14:foregroundMark x1="74872" y1="79756" x2="80000" y2="80000"/>
                        <a14:foregroundMark x1="80000" y1="80000" x2="80000" y2="80000"/>
                        <a14:foregroundMark x1="80000" y1="80000" x2="80000" y2="80000"/>
                        <a14:foregroundMark x1="77949" y1="78537" x2="77949" y2="74878"/>
                        <a14:foregroundMark x1="77949" y1="74390" x2="77949" y2="74390"/>
                        <a14:foregroundMark x1="77949" y1="73902" x2="77949" y2="73902"/>
                        <a14:foregroundMark x1="36154" y1="69756" x2="40769" y2="70732"/>
                        <a14:foregroundMark x1="38205" y1="68293" x2="38462" y2="64634"/>
                        <a14:foregroundMark x1="15897" y1="75366" x2="20513" y2="73902"/>
                        <a14:foregroundMark x1="20513" y1="73902" x2="20513" y2="73902"/>
                        <a14:foregroundMark x1="23333" y1="72927" x2="27179" y2="70244"/>
                        <a14:foregroundMark x1="27179" y1="70000" x2="27179" y2="70000"/>
                        <a14:foregroundMark x1="27692" y1="69756" x2="27692" y2="69756"/>
                        <a14:foregroundMark x1="27692" y1="69756" x2="27692" y2="69756"/>
                        <a14:foregroundMark x1="28718" y1="67561" x2="30000" y2="63902"/>
                        <a14:foregroundMark x1="30000" y1="63659" x2="30000" y2="63659"/>
                        <a14:foregroundMark x1="7949" y1="75122" x2="14615" y2="75854"/>
                        <a14:foregroundMark x1="3333" y1="73415" x2="5897" y2="70732"/>
                        <a14:foregroundMark x1="3333" y1="74878" x2="5897" y2="79268"/>
                        <a14:foregroundMark x1="5897" y1="79268" x2="5897" y2="79268"/>
                        <a14:foregroundMark x1="5897" y1="79268" x2="5897" y2="79268"/>
                        <a14:foregroundMark x1="8205" y1="79268" x2="15641" y2="79756"/>
                        <a14:foregroundMark x1="15641" y1="79756" x2="15641" y2="79756"/>
                        <a14:foregroundMark x1="30513" y1="72683" x2="36154" y2="74634"/>
                        <a14:foregroundMark x1="36154" y1="74634" x2="36154" y2="74634"/>
                        <a14:foregroundMark x1="29744" y1="73171" x2="34872" y2="75854"/>
                        <a14:foregroundMark x1="34872" y1="75854" x2="34872" y2="75854"/>
                        <a14:foregroundMark x1="24103" y1="78293" x2="28974" y2="82927"/>
                        <a14:foregroundMark x1="28974" y1="82927" x2="28974" y2="82927"/>
                        <a14:foregroundMark x1="27949" y1="75122" x2="31026" y2="80000"/>
                        <a14:foregroundMark x1="31026" y1="80000" x2="31026" y2="80000"/>
                        <a14:foregroundMark x1="31795" y1="79512" x2="38205" y2="79268"/>
                        <a14:foregroundMark x1="38205" y1="79268" x2="38205" y2="79268"/>
                        <a14:foregroundMark x1="29744" y1="72927" x2="34103" y2="73415"/>
                        <a14:foregroundMark x1="34103" y1="73415" x2="34103" y2="73415"/>
                        <a14:foregroundMark x1="16923" y1="88780" x2="27692" y2="91463"/>
                        <a14:foregroundMark x1="27692" y1="91463" x2="27692" y2="91463"/>
                        <a14:foregroundMark x1="15385" y1="93659" x2="16410" y2="88049"/>
                        <a14:foregroundMark x1="16410" y1="88049" x2="16410" y2="88049"/>
                        <a14:foregroundMark x1="19744" y1="85366" x2="22051" y2="87073"/>
                        <a14:foregroundMark x1="22051" y1="87073" x2="22051" y2="87073"/>
                        <a14:foregroundMark x1="21795" y1="85366" x2="23590" y2="82927"/>
                        <a14:foregroundMark x1="23590" y1="82683" x2="23590" y2="82683"/>
                        <a14:foregroundMark x1="23846" y1="82683" x2="23846" y2="82683"/>
                        <a14:foregroundMark x1="27949" y1="85610" x2="31282" y2="85122"/>
                        <a14:foregroundMark x1="29487" y1="98537" x2="34103" y2="94634"/>
                        <a14:foregroundMark x1="16667" y1="99024" x2="17436" y2="96098"/>
                        <a14:foregroundMark x1="16923" y1="95610" x2="16923" y2="95610"/>
                        <a14:foregroundMark x1="16923" y1="95610" x2="16923" y2="95610"/>
                        <a14:foregroundMark x1="54615" y1="96585" x2="56154" y2="95366"/>
                        <a14:foregroundMark x1="53077" y1="95854" x2="53846" y2="91951"/>
                        <a14:foregroundMark x1="15897" y1="63659" x2="15897" y2="63659"/>
                        <a14:foregroundMark x1="15897" y1="63659" x2="15897" y2="63659"/>
                        <a14:foregroundMark x1="5128" y1="80976" x2="7436" y2="88537"/>
                        <a14:foregroundMark x1="7436" y1="88537" x2="7436" y2="88537"/>
                        <a14:foregroundMark x1="56154" y1="91220" x2="57692" y2="83659"/>
                        <a14:foregroundMark x1="57179" y1="83415" x2="57179" y2="83415"/>
                        <a14:foregroundMark x1="57179" y1="83171" x2="57179" y2="83171"/>
                        <a14:foregroundMark x1="56154" y1="82195" x2="56154" y2="82195"/>
                        <a14:foregroundMark x1="56154" y1="81707" x2="57949" y2="82195"/>
                        <a14:foregroundMark x1="70256" y1="88049" x2="67692" y2="85122"/>
                        <a14:foregroundMark x1="67692" y1="84878" x2="67949" y2="84390"/>
                        <a14:foregroundMark x1="67949" y1="84390" x2="67949" y2="84390"/>
                        <a14:foregroundMark x1="67949" y1="84390" x2="67949" y2="84390"/>
                        <a14:foregroundMark x1="63846" y1="71707" x2="66923" y2="78780"/>
                        <a14:foregroundMark x1="66923" y1="78780" x2="66923" y2="78780"/>
                        <a14:foregroundMark x1="67179" y1="80000" x2="70513" y2="87561"/>
                        <a14:foregroundMark x1="70513" y1="87561" x2="70513" y2="87561"/>
                        <a14:foregroundMark x1="69744" y1="91220" x2="67692" y2="87805"/>
                        <a14:foregroundMark x1="67692" y1="88049" x2="67692" y2="88049"/>
                        <a14:foregroundMark x1="61282" y1="72683" x2="63846" y2="78537"/>
                        <a14:foregroundMark x1="63846" y1="78537" x2="64872" y2="78780"/>
                        <a14:foregroundMark x1="64872" y1="79024" x2="64872" y2="79024"/>
                        <a14:foregroundMark x1="53846" y1="75366" x2="55128" y2="83902"/>
                        <a14:foregroundMark x1="53333" y1="12439" x2="54615" y2="13659"/>
                        <a14:foregroundMark x1="54615" y1="13659" x2="54615" y2="13659"/>
                        <a14:foregroundMark x1="54615" y1="13659" x2="54615" y2="13659"/>
                        <a14:foregroundMark x1="31538" y1="79268" x2="31538" y2="79268"/>
                        <a14:foregroundMark x1="38205" y1="74390" x2="38205" y2="74390"/>
                        <a14:foregroundMark x1="38205" y1="74390" x2="38205" y2="74390"/>
                        <a14:foregroundMark x1="14359" y1="87073" x2="14359" y2="87073"/>
                        <a14:foregroundMark x1="14359" y1="87073" x2="14359" y2="87073"/>
                        <a14:foregroundMark x1="15385" y1="82439" x2="15385" y2="82439"/>
                        <a14:foregroundMark x1="15385" y1="82439" x2="15385" y2="82439"/>
                        <a14:foregroundMark x1="14103" y1="87073" x2="15385" y2="82195"/>
                        <a14:foregroundMark x1="15385" y1="82195" x2="15385" y2="82195"/>
                        <a14:foregroundMark x1="15128" y1="79512" x2="16667" y2="76585"/>
                        <a14:foregroundMark x1="16667" y1="76585" x2="16667" y2="76585"/>
                        <a14:foregroundMark x1="24872" y1="79268" x2="24872" y2="79268"/>
                        <a14:foregroundMark x1="28974" y1="73415" x2="28974" y2="73415"/>
                        <a14:foregroundMark x1="28974" y1="73415" x2="28974" y2="73415"/>
                        <a14:foregroundMark x1="40000" y1="80976" x2="40000" y2="80976"/>
                        <a14:foregroundMark x1="40000" y1="80976" x2="40000" y2="80976"/>
                        <a14:backgroundMark x1="6923" y1="8780" x2="36923" y2="5122"/>
                        <a14:backgroundMark x1="55128" y1="1951" x2="59487" y2="2195"/>
                        <a14:backgroundMark x1="46923" y1="19024" x2="50513" y2="13415"/>
                        <a14:backgroundMark x1="40513" y1="26098" x2="40769" y2="24146"/>
                        <a14:backgroundMark x1="7179" y1="39512" x2="22308" y2="56098"/>
                        <a14:backgroundMark x1="1538" y1="70732" x2="4872" y2="94146"/>
                        <a14:backgroundMark x1="4872" y1="94146" x2="4872" y2="94146"/>
                        <a14:backgroundMark x1="17949" y1="84146" x2="24872" y2="73659"/>
                        <a14:backgroundMark x1="25128" y1="72927" x2="25128" y2="72927"/>
                        <a14:backgroundMark x1="25385" y1="72927" x2="25385" y2="72927"/>
                        <a14:backgroundMark x1="31538" y1="70000" x2="34359" y2="64878"/>
                        <a14:backgroundMark x1="34359" y1="64878" x2="34359" y2="64878"/>
                        <a14:backgroundMark x1="38974" y1="62683" x2="45897" y2="63659"/>
                        <a14:backgroundMark x1="45897" y1="63659" x2="45897" y2="63659"/>
                        <a14:backgroundMark x1="45128" y1="85854" x2="48974" y2="67317"/>
                        <a14:backgroundMark x1="48974" y1="67317" x2="48974" y2="67317"/>
                        <a14:backgroundMark x1="61538" y1="55610" x2="68205" y2="57561"/>
                        <a14:backgroundMark x1="68205" y1="57561" x2="68205" y2="57561"/>
                        <a14:backgroundMark x1="67692" y1="71220" x2="72564" y2="79512"/>
                        <a14:backgroundMark x1="72564" y1="79512" x2="72564" y2="79512"/>
                        <a14:backgroundMark x1="58974" y1="72927" x2="63333" y2="94390"/>
                        <a14:backgroundMark x1="63333" y1="94390" x2="63333" y2="94390"/>
                        <a14:backgroundMark x1="52308" y1="82195" x2="46667" y2="97317"/>
                        <a14:backgroundMark x1="46667" y1="97317" x2="46667" y2="97317"/>
                        <a14:backgroundMark x1="75641" y1="94146" x2="91282" y2="65854"/>
                        <a14:backgroundMark x1="91282" y1="65854" x2="91282" y2="65854"/>
                        <a14:backgroundMark x1="82051" y1="51463" x2="93333" y2="47317"/>
                        <a14:backgroundMark x1="52821" y1="29756" x2="92308" y2="10976"/>
                        <a14:backgroundMark x1="38718" y1="97317" x2="42821" y2="98780"/>
                        <a14:backgroundMark x1="42821" y1="98780" x2="42821" y2="98780"/>
                        <a14:backgroundMark x1="70256" y1="4146" x2="89487" y2="2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1316" y="4005064"/>
            <a:ext cx="2647185" cy="27823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99134">
                        <a14:backgroundMark x1="3463" y1="13333" x2="15801" y2="4524"/>
                        <a14:backgroundMark x1="83117" y1="5238" x2="95238" y2="22381"/>
                        <a14:backgroundMark x1="81602" y1="95238" x2="94372" y2="76190"/>
                        <a14:backgroundMark x1="94372" y1="76190" x2="94372" y2="76190"/>
                        <a14:backgroundMark x1="94372" y1="76190" x2="94372" y2="76190"/>
                        <a14:backgroundMark x1="3463" y1="85476" x2="16450" y2="97619"/>
                        <a14:backgroundMark x1="16450" y1="97619" x2="16450" y2="9761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20111" y="-99392"/>
            <a:ext cx="5561099" cy="521039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380" r="100000">
                        <a14:foregroundMark x1="20152" y1="19444" x2="20152" y2="19444"/>
                        <a14:foregroundMark x1="14829" y1="30556" x2="14829" y2="30556"/>
                        <a14:foregroundMark x1="29658" y1="12778" x2="29658" y2="12778"/>
                        <a14:foregroundMark x1="23574" y1="41111" x2="23574" y2="41111"/>
                        <a14:foregroundMark x1="59316" y1="67778" x2="67300" y2="76111"/>
                        <a14:foregroundMark x1="73764" y1="80556" x2="80228" y2="83889"/>
                        <a14:foregroundMark x1="69582" y1="25000" x2="77186" y2="16111"/>
                        <a14:foregroundMark x1="88593" y1="22222" x2="92395" y2="24444"/>
                        <a14:foregroundMark x1="29278" y1="9444" x2="29278" y2="9444"/>
                        <a14:foregroundMark x1="12928" y1="16111" x2="12928" y2="16111"/>
                        <a14:foregroundMark x1="9125" y1="18333" x2="26996" y2="8333"/>
                        <a14:foregroundMark x1="8365" y1="18889" x2="13308" y2="32778"/>
                        <a14:foregroundMark x1="13688" y1="33889" x2="20152" y2="42222"/>
                        <a14:foregroundMark x1="21673" y1="44444" x2="28897" y2="51667"/>
                        <a14:foregroundMark x1="28517" y1="52778" x2="39163" y2="58889"/>
                        <a14:foregroundMark x1="39544" y1="59444" x2="51331" y2="64444"/>
                        <a14:foregroundMark x1="50570" y1="63889" x2="61977" y2="66111"/>
                        <a14:foregroundMark x1="63878" y1="66667" x2="76806" y2="65000"/>
                        <a14:foregroundMark x1="76806" y1="66111" x2="78327" y2="58889"/>
                        <a14:foregroundMark x1="77567" y1="60000" x2="82510" y2="64444"/>
                        <a14:foregroundMark x1="83270" y1="66111" x2="93156" y2="69444"/>
                        <a14:foregroundMark x1="93156" y1="70556" x2="99620" y2="72778"/>
                        <a14:foregroundMark x1="56654" y1="67222" x2="58555" y2="71667"/>
                        <a14:foregroundMark x1="59316" y1="72778" x2="63118" y2="76667"/>
                        <a14:foregroundMark x1="63878" y1="77778" x2="69582" y2="81667"/>
                        <a14:foregroundMark x1="70342" y1="82222" x2="76046" y2="83333"/>
                        <a14:foregroundMark x1="31179" y1="7778" x2="35741" y2="6667"/>
                        <a14:foregroundMark x1="35361" y1="8333" x2="40304" y2="7222"/>
                        <a14:foregroundMark x1="40684" y1="7778" x2="45627" y2="9444"/>
                        <a14:foregroundMark x1="45627" y1="9444" x2="45627" y2="9444"/>
                        <a14:foregroundMark x1="45627" y1="9444" x2="50570" y2="11111"/>
                        <a14:foregroundMark x1="50570" y1="11111" x2="50570" y2="11111"/>
                        <a14:foregroundMark x1="52091" y1="12222" x2="65779" y2="20000"/>
                        <a14:foregroundMark x1="73764" y1="26667" x2="82129" y2="36111"/>
                        <a14:foregroundMark x1="82890" y1="37778" x2="82129" y2="41111"/>
                        <a14:foregroundMark x1="82510" y1="41111" x2="92395" y2="41111"/>
                        <a14:foregroundMark x1="92776" y1="42222" x2="99620" y2="45556"/>
                        <a14:foregroundMark x1="74905" y1="22222" x2="87072" y2="22222"/>
                        <a14:foregroundMark x1="66160" y1="20000" x2="73384" y2="13889"/>
                        <a14:foregroundMark x1="74905" y1="15556" x2="88593" y2="20556"/>
                        <a14:backgroundMark x1="76426" y1="26111" x2="76426" y2="26111"/>
                        <a14:backgroundMark x1="18631" y1="1111" x2="99620" y2="6667"/>
                        <a14:backgroundMark x1="83270" y1="73333" x2="99620" y2="80000"/>
                        <a14:backgroundMark x1="13688" y1="88889" x2="96958" y2="91111"/>
                        <a14:backgroundMark x1="13688" y1="49444" x2="43726" y2="78889"/>
                        <a14:backgroundMark x1="43726" y1="78889" x2="43726" y2="78889"/>
                        <a14:backgroundMark x1="82510" y1="60000" x2="95437" y2="67222"/>
                        <a14:backgroundMark x1="95437" y1="67222" x2="95437" y2="67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586047">
            <a:off x="-668873" y="3907557"/>
            <a:ext cx="3523377" cy="24068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189" y="501252"/>
            <a:ext cx="6976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9026" y="501251"/>
            <a:ext cx="6976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16977" y="509483"/>
            <a:ext cx="6976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50946" y="2067829"/>
            <a:ext cx="6976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58029" y="5185721"/>
            <a:ext cx="24801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Пуск!</a:t>
            </a:r>
            <a:endParaRPr lang="ru-RU" sz="72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71400" y="2062410"/>
            <a:ext cx="697627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792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24 0.01064 L 0.57014 -0.49098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19" y="-2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17" grpId="0" animBg="1"/>
      <p:bldP spid="16" grpId="0" animBg="1"/>
      <p:bldP spid="15" grpId="0" animBg="1"/>
      <p:bldP spid="13" grpId="0" animBg="1"/>
      <p:bldP spid="3" grpId="0"/>
      <p:bldP spid="8" grpId="0"/>
      <p:bldP spid="9" grpId="0"/>
      <p:bldP spid="11" grpId="0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301311"/>
            <a:ext cx="5436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«Космос»</a:t>
            </a:r>
            <a:endParaRPr lang="ru-RU" sz="32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96878" y="1160607"/>
            <a:ext cx="440883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Один, два, три, четыре, пять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(ходьба на месте)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космос мы летим опять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(соединить руки над головой)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Отрываюсь от Земли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(подпрыгнуть)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Долетаю до Луны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(руки в стороны, покружиться)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орбите повисим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(покачать руками вперед-назад)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опять домой спешим.</a:t>
            </a:r>
          </a:p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(ходьба на месте)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3" b="100000" l="1345" r="97758">
                        <a14:backgroundMark x1="12332" y1="11922" x2="21525" y2="3163"/>
                        <a14:backgroundMark x1="84529" y1="8516" x2="98206" y2="18735"/>
                        <a14:backgroundMark x1="81839" y1="94404" x2="93946" y2="86861"/>
                        <a14:backgroundMark x1="5830" y1="82238" x2="18386" y2="958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1000"/>
          <a:stretch/>
        </p:blipFill>
        <p:spPr bwMode="auto">
          <a:xfrm>
            <a:off x="-111204" y="1412775"/>
            <a:ext cx="3963123" cy="3614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C:\Users\Home\Desktop\Рисование по замыслу\pvJkC4NUUc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852" y="144556"/>
            <a:ext cx="7044862" cy="65564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8736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8344"/>
            <a:ext cx="5246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Космос в картинах художников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 descr="C:\Users\Home\Desktop\Рисование по замыслу\Художники\7-DSC_0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1564"/>
            <a:ext cx="8046846" cy="595468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Home\Desktop\Рисование по замыслу\Художники\s1200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23" y="567305"/>
            <a:ext cx="8151951" cy="609005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56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Home\Desktop\Рисование по замыслу\Художники\s1200 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32185"/>
            <a:ext cx="8067846" cy="5737135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83812"/>
            <a:ext cx="35134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открытом космосе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42651"/>
            <a:ext cx="4039680" cy="596954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12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9536" y="260648"/>
            <a:ext cx="5963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детей на тему «Космос»</a:t>
            </a:r>
            <a:endParaRPr lang="ru-RU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7" name="Picture 3" descr="C:\Users\Home\Desktop\Рисование по замыслу\Дети\9abc7ec73847bbc3d91e814d1f81d5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20" y="811515"/>
            <a:ext cx="8176268" cy="578509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Home\Desktop\Рисование по замыслу\Дети\2020-04-10_09-11-5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14" y="811515"/>
            <a:ext cx="8521279" cy="5669468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5673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Users\Home\Desktop\Рисование по замыслу\Дети\m8-_zV00HCQ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79" y="404664"/>
            <a:ext cx="8482951" cy="579195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Home\Desktop\Рисование по замыслу\Дети\d7daaa067dba7bf7e069e2c20a15f5c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6325"/>
            <a:ext cx="8450421" cy="5688630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293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807</TotalTime>
  <Words>140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Рисование по замыслу на тему «Космос»</dc:title>
  <dc:creator>Home</dc:creator>
  <cp:lastModifiedBy>Пользователь Windows</cp:lastModifiedBy>
  <cp:revision>50</cp:revision>
  <dcterms:created xsi:type="dcterms:W3CDTF">2020-04-10T05:16:15Z</dcterms:created>
  <dcterms:modified xsi:type="dcterms:W3CDTF">2021-06-21T15:32:54Z</dcterms:modified>
</cp:coreProperties>
</file>