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9" r:id="rId5"/>
    <p:sldId id="258" r:id="rId6"/>
    <p:sldId id="260" r:id="rId7"/>
    <p:sldId id="265" r:id="rId8"/>
    <p:sldId id="266" r:id="rId9"/>
    <p:sldId id="263" r:id="rId10"/>
    <p:sldId id="264" r:id="rId11"/>
    <p:sldId id="267" r:id="rId12"/>
    <p:sldId id="269" r:id="rId13"/>
    <p:sldId id="270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Обычаи и традиции зимних праздников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3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Февраль – </a:t>
            </a:r>
            <a:r>
              <a:rPr lang="ru-RU" dirty="0" err="1" smtClean="0"/>
              <a:t>снежень</a:t>
            </a:r>
            <a:r>
              <a:rPr lang="ru-RU" dirty="0" smtClean="0"/>
              <a:t>, лютый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/>
              <a:t>15 – Сретенье   - Первая встреча весны, кликают солнце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/>
              <a:t> </a:t>
            </a:r>
            <a:r>
              <a:rPr lang="ru-RU" sz="3600" dirty="0" smtClean="0"/>
              <a:t>За 7 недель до Пасхи – Проводы зимы, Масленица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6762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масленица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За 7 недель до Пасхи,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за ней шел Великий пост – 7 недель подготовки к Пасхе</a:t>
            </a:r>
            <a:endParaRPr lang="ru-RU" sz="2800" dirty="0"/>
          </a:p>
        </p:txBody>
      </p:sp>
      <p:pic>
        <p:nvPicPr>
          <p:cNvPr id="1026" name="Picture 2" descr="C:\Users\user\Downloads\Рисунок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636912"/>
            <a:ext cx="6858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687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ownloads\Рисунок1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564904"/>
            <a:ext cx="5369718" cy="357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ownloads\Рисунок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552" y="404664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35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масленица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i="1" dirty="0" smtClean="0"/>
              <a:t>Понедельник </a:t>
            </a:r>
            <a:r>
              <a:rPr lang="ru-RU" sz="2400" dirty="0" smtClean="0"/>
              <a:t>– </a:t>
            </a:r>
            <a:r>
              <a:rPr lang="ru-RU" sz="2400" u="sng" dirty="0" smtClean="0"/>
              <a:t>Встреча</a:t>
            </a:r>
            <a:r>
              <a:rPr lang="ru-RU" sz="2400" dirty="0" smtClean="0"/>
              <a:t> - пекли блины</a:t>
            </a:r>
          </a:p>
          <a:p>
            <a:r>
              <a:rPr lang="ru-RU" sz="2400" i="1" dirty="0" smtClean="0"/>
              <a:t>Вторник </a:t>
            </a:r>
            <a:r>
              <a:rPr lang="ru-RU" sz="2400" dirty="0" smtClean="0"/>
              <a:t>– </a:t>
            </a:r>
            <a:r>
              <a:rPr lang="ru-RU" sz="2400" u="sng" dirty="0" err="1" smtClean="0"/>
              <a:t>Заигрыш</a:t>
            </a:r>
            <a:r>
              <a:rPr lang="ru-RU" sz="2400" u="sng" dirty="0" smtClean="0"/>
              <a:t> </a:t>
            </a:r>
            <a:r>
              <a:rPr lang="ru-RU" sz="2400" dirty="0" smtClean="0"/>
              <a:t>– катались с гор, выбирали невест</a:t>
            </a:r>
          </a:p>
          <a:p>
            <a:r>
              <a:rPr lang="ru-RU" sz="2400" i="1" dirty="0" smtClean="0"/>
              <a:t>Среда</a:t>
            </a:r>
            <a:r>
              <a:rPr lang="ru-RU" sz="2400" dirty="0" smtClean="0"/>
              <a:t> – </a:t>
            </a:r>
            <a:r>
              <a:rPr lang="ru-RU" sz="2400" u="sng" dirty="0" smtClean="0"/>
              <a:t>Лакомка</a:t>
            </a:r>
            <a:r>
              <a:rPr lang="ru-RU" sz="2400" dirty="0" smtClean="0"/>
              <a:t> – теща угощала зятя блинами</a:t>
            </a:r>
          </a:p>
          <a:p>
            <a:r>
              <a:rPr lang="ru-RU" sz="2400" i="1" dirty="0" smtClean="0"/>
              <a:t>Четверг</a:t>
            </a:r>
            <a:r>
              <a:rPr lang="ru-RU" sz="2400" dirty="0" smtClean="0"/>
              <a:t> – </a:t>
            </a:r>
            <a:r>
              <a:rPr lang="ru-RU" sz="2400" u="sng" dirty="0" smtClean="0"/>
              <a:t>Разгул, широкий четверг </a:t>
            </a:r>
            <a:r>
              <a:rPr lang="ru-RU" sz="2400" dirty="0" smtClean="0"/>
              <a:t>– горки, качели, кулачные бои</a:t>
            </a:r>
          </a:p>
          <a:p>
            <a:r>
              <a:rPr lang="ru-RU" sz="2400" i="1" dirty="0" smtClean="0"/>
              <a:t>Пятница</a:t>
            </a:r>
            <a:r>
              <a:rPr lang="ru-RU" sz="2400" dirty="0" smtClean="0"/>
              <a:t> – </a:t>
            </a:r>
            <a:r>
              <a:rPr lang="ru-RU" sz="2400" u="sng" dirty="0" smtClean="0"/>
              <a:t>Тещины вечера </a:t>
            </a:r>
            <a:r>
              <a:rPr lang="ru-RU" sz="2400" dirty="0" smtClean="0"/>
              <a:t>– зять угощал тещу</a:t>
            </a:r>
          </a:p>
          <a:p>
            <a:r>
              <a:rPr lang="ru-RU" sz="2400" i="1" dirty="0" smtClean="0"/>
              <a:t>Суббота</a:t>
            </a:r>
            <a:r>
              <a:rPr lang="ru-RU" sz="2400" dirty="0" smtClean="0"/>
              <a:t> - </a:t>
            </a:r>
            <a:r>
              <a:rPr lang="ru-RU" sz="2400" u="sng" dirty="0" err="1"/>
              <a:t>Золовкины</a:t>
            </a:r>
            <a:r>
              <a:rPr lang="ru-RU" sz="2400" u="sng" dirty="0"/>
              <a:t> посиделки </a:t>
            </a:r>
            <a:r>
              <a:rPr lang="ru-RU" sz="2400" dirty="0"/>
              <a:t>– молодые невестки принимали  </a:t>
            </a:r>
            <a:r>
              <a:rPr lang="ru-RU" sz="2400" dirty="0" smtClean="0"/>
              <a:t>гостей</a:t>
            </a:r>
          </a:p>
          <a:p>
            <a:r>
              <a:rPr lang="ru-RU" sz="2400" i="1" dirty="0" smtClean="0"/>
              <a:t>Воскресенье </a:t>
            </a:r>
            <a:r>
              <a:rPr lang="ru-RU" sz="2400" dirty="0" smtClean="0"/>
              <a:t>– </a:t>
            </a:r>
            <a:r>
              <a:rPr lang="ru-RU" sz="2400" u="sng" dirty="0" smtClean="0"/>
              <a:t>Прощеное воскресенье </a:t>
            </a:r>
            <a:r>
              <a:rPr lang="ru-RU" sz="2400" dirty="0" smtClean="0"/>
              <a:t>– все просили друг у друга прощения, чтобы очистить совесть перед Великим постом. Масленицу провожали шутками, песнями, сжиганием чучела, зиму прогоняли, весну зазывали.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498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ownloads\Рисунок1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386" y="1196752"/>
            <a:ext cx="777266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37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ownloads\Рисунок17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7529207" cy="4993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91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ownloads\Рисунок1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7494421" cy="4993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37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Зима - Зюзя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Декабрь – студень</a:t>
            </a:r>
          </a:p>
          <a:p>
            <a:pPr marL="0" indent="0"/>
            <a:r>
              <a:rPr lang="ru-RU" dirty="0"/>
              <a:t> </a:t>
            </a:r>
            <a:r>
              <a:rPr lang="ru-RU" dirty="0" smtClean="0"/>
              <a:t>       19 – Николай Чудотворец</a:t>
            </a:r>
          </a:p>
          <a:p>
            <a:pPr marL="0" indent="0"/>
            <a:r>
              <a:rPr lang="ru-RU" dirty="0"/>
              <a:t> </a:t>
            </a:r>
            <a:r>
              <a:rPr lang="ru-RU" dirty="0" smtClean="0"/>
              <a:t>       22 – День зимнего солнцестояния, Западноевропейское Рождество</a:t>
            </a:r>
          </a:p>
          <a:p>
            <a:pPr marL="0" indent="0"/>
            <a:endParaRPr lang="ru-RU" dirty="0"/>
          </a:p>
        </p:txBody>
      </p:sp>
      <p:pic>
        <p:nvPicPr>
          <p:cNvPr id="4" name="Picture 2" descr="G:\Рисунок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420865"/>
            <a:ext cx="5400600" cy="404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19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День зимнего солнцестояния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800" dirty="0" smtClean="0"/>
              <a:t>зажигали костры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/>
              <a:t> </a:t>
            </a:r>
            <a:r>
              <a:rPr lang="ru-RU" sz="2800" dirty="0" smtClean="0"/>
              <a:t>с гор скатывали горящие колеса – символ солнца</a:t>
            </a:r>
            <a:endParaRPr lang="ru-RU" sz="2800" dirty="0"/>
          </a:p>
        </p:txBody>
      </p:sp>
      <p:pic>
        <p:nvPicPr>
          <p:cNvPr id="2050" name="Picture 2" descr="C:\Users\user\Downloads\Рисунок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9824" y="2420888"/>
            <a:ext cx="5166717" cy="412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69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ownloads\Рисунок3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620433" cy="5353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92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Январь – </a:t>
            </a:r>
            <a:r>
              <a:rPr lang="ru-RU" dirty="0" err="1"/>
              <a:t>перезимье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/>
            <a:r>
              <a:rPr lang="ru-RU" dirty="0" smtClean="0">
                <a:solidFill>
                  <a:srgbClr val="000000"/>
                </a:solidFill>
              </a:rPr>
              <a:t>           1 – Новый год</a:t>
            </a:r>
          </a:p>
          <a:p>
            <a:pPr marL="0" lvl="0" indent="0"/>
            <a:r>
              <a:rPr lang="ru-RU" dirty="0" smtClean="0">
                <a:solidFill>
                  <a:srgbClr val="000000"/>
                </a:solidFill>
              </a:rPr>
              <a:t>           </a:t>
            </a:r>
            <a:r>
              <a:rPr lang="ru-RU" dirty="0">
                <a:solidFill>
                  <a:srgbClr val="000000"/>
                </a:solidFill>
              </a:rPr>
              <a:t>6 – Сочельник – конец Рождественского поста</a:t>
            </a:r>
          </a:p>
          <a:p>
            <a:pPr marL="0" lvl="0" indent="0"/>
            <a:r>
              <a:rPr lang="ru-RU" dirty="0">
                <a:solidFill>
                  <a:srgbClr val="000000"/>
                </a:solidFill>
              </a:rPr>
              <a:t>           7 – Рождество Христово</a:t>
            </a:r>
          </a:p>
          <a:p>
            <a:pPr marL="0" lvl="0" indent="0"/>
            <a:r>
              <a:rPr lang="ru-RU" dirty="0">
                <a:solidFill>
                  <a:srgbClr val="000000"/>
                </a:solidFill>
              </a:rPr>
              <a:t>           14 – Старый новый год</a:t>
            </a:r>
          </a:p>
          <a:p>
            <a:pPr marL="0" lvl="0" indent="0"/>
            <a:r>
              <a:rPr lang="ru-RU" dirty="0">
                <a:solidFill>
                  <a:srgbClr val="000000"/>
                </a:solidFill>
              </a:rPr>
              <a:t>           19 - Крещение</a:t>
            </a:r>
          </a:p>
          <a:p>
            <a:endParaRPr lang="ru-RU" dirty="0"/>
          </a:p>
        </p:txBody>
      </p:sp>
      <p:pic>
        <p:nvPicPr>
          <p:cNvPr id="4098" name="Picture 2" descr="C:\Users\user\Downloads\Рисунок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708920"/>
            <a:ext cx="4984537" cy="3723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19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рождество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000" dirty="0" smtClean="0"/>
              <a:t>пекли печенье в форме животных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</a:t>
            </a:r>
            <a:r>
              <a:rPr lang="ru-RU" sz="2000" dirty="0" smtClean="0"/>
              <a:t>колядовали (</a:t>
            </a:r>
            <a:r>
              <a:rPr lang="ru-RU" sz="2000" dirty="0" err="1" smtClean="0"/>
              <a:t>колядовщики</a:t>
            </a:r>
            <a:r>
              <a:rPr lang="ru-RU" sz="2000" dirty="0" smtClean="0"/>
              <a:t>: 1- со звездой, 2 – с мешком для угощений)</a:t>
            </a:r>
            <a:endParaRPr lang="ru-RU" sz="2000" dirty="0"/>
          </a:p>
        </p:txBody>
      </p:sp>
      <p:pic>
        <p:nvPicPr>
          <p:cNvPr id="5122" name="Picture 2" descr="C:\Users\user\Downloads\Рисунок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348880"/>
            <a:ext cx="5613450" cy="392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84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Святки- 10 дней до Крещения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/>
              <a:t>Играли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Гадали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Пели подблюдные песни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«Святочные», «Страшные» вечера</a:t>
            </a:r>
            <a:endParaRPr lang="ru-RU" sz="2400" dirty="0"/>
          </a:p>
        </p:txBody>
      </p:sp>
      <p:pic>
        <p:nvPicPr>
          <p:cNvPr id="6146" name="Picture 2" descr="C:\Users\user\Downloads\Рисунок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284984"/>
            <a:ext cx="5986636" cy="337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19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ownloads\Рисунок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2576" y="692696"/>
            <a:ext cx="9951949" cy="497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63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песни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/>
              <a:t> колядки (коляда - календарь)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/>
              <a:t> </a:t>
            </a:r>
            <a:r>
              <a:rPr lang="ru-RU" sz="3600" dirty="0" err="1" smtClean="0"/>
              <a:t>авсеньки</a:t>
            </a:r>
            <a:endParaRPr lang="ru-RU" sz="3600" dirty="0" smtClean="0"/>
          </a:p>
          <a:p>
            <a:pPr>
              <a:buFont typeface="Arial" pitchFamily="34" charset="0"/>
              <a:buChar char="•"/>
            </a:pPr>
            <a:r>
              <a:rPr lang="ru-RU" sz="3600" dirty="0"/>
              <a:t> </a:t>
            </a:r>
            <a:r>
              <a:rPr lang="ru-RU" sz="3600" dirty="0" err="1" smtClean="0"/>
              <a:t>таусеньки</a:t>
            </a:r>
            <a:endParaRPr lang="ru-RU" sz="3600" dirty="0" smtClean="0"/>
          </a:p>
          <a:p>
            <a:pPr>
              <a:buFont typeface="Arial" pitchFamily="34" charset="0"/>
              <a:buChar char="•"/>
            </a:pPr>
            <a:r>
              <a:rPr lang="ru-RU" sz="3600" dirty="0"/>
              <a:t> </a:t>
            </a:r>
            <a:r>
              <a:rPr lang="ru-RU" sz="3600" dirty="0" err="1" smtClean="0"/>
              <a:t>щедровки</a:t>
            </a:r>
            <a:endParaRPr lang="ru-RU" sz="3600" dirty="0" smtClean="0"/>
          </a:p>
          <a:p>
            <a:pPr>
              <a:buFont typeface="Arial" pitchFamily="34" charset="0"/>
              <a:buChar char="•"/>
            </a:pPr>
            <a:r>
              <a:rPr lang="ru-RU" sz="3600" dirty="0"/>
              <a:t> </a:t>
            </a:r>
            <a:r>
              <a:rPr lang="ru-RU" sz="3600" dirty="0" err="1" smtClean="0"/>
              <a:t>виноградья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2709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195</TotalTime>
  <Words>266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Углы</vt:lpstr>
      <vt:lpstr>Обычаи и традиции зимних праздников</vt:lpstr>
      <vt:lpstr>Зима - Зюзя</vt:lpstr>
      <vt:lpstr>День зимнего солнцестояния</vt:lpstr>
      <vt:lpstr>Презентация PowerPoint</vt:lpstr>
      <vt:lpstr>Январь – перезимье </vt:lpstr>
      <vt:lpstr>рождество</vt:lpstr>
      <vt:lpstr>Святки- 10 дней до Крещения</vt:lpstr>
      <vt:lpstr>Презентация PowerPoint</vt:lpstr>
      <vt:lpstr>песни</vt:lpstr>
      <vt:lpstr>Февраль – снежень, лютый</vt:lpstr>
      <vt:lpstr>масленица</vt:lpstr>
      <vt:lpstr>Презентация PowerPoint</vt:lpstr>
      <vt:lpstr>масленица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Обычаи и традиции зимних праздников</dc:title>
  <dc:creator>user</dc:creator>
  <cp:lastModifiedBy>user</cp:lastModifiedBy>
  <cp:revision>13</cp:revision>
  <dcterms:created xsi:type="dcterms:W3CDTF">2015-09-16T06:04:19Z</dcterms:created>
  <dcterms:modified xsi:type="dcterms:W3CDTF">2021-06-21T12:35:25Z</dcterms:modified>
</cp:coreProperties>
</file>