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70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6A66-F30E-49B5-A19E-ABE29C3E336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10D8-4042-4482-ABD1-ECAB724B9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174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6A66-F30E-49B5-A19E-ABE29C3E336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10D8-4042-4482-ABD1-ECAB724B9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4845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6A66-F30E-49B5-A19E-ABE29C3E336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10D8-4042-4482-ABD1-ECAB724B9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3933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6A66-F30E-49B5-A19E-ABE29C3E336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10D8-4042-4482-ABD1-ECAB724B9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91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6A66-F30E-49B5-A19E-ABE29C3E336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10D8-4042-4482-ABD1-ECAB724B9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33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6A66-F30E-49B5-A19E-ABE29C3E336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10D8-4042-4482-ABD1-ECAB724B9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0739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6A66-F30E-49B5-A19E-ABE29C3E336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10D8-4042-4482-ABD1-ECAB724B9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4058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6A66-F30E-49B5-A19E-ABE29C3E336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10D8-4042-4482-ABD1-ECAB724B9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854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6A66-F30E-49B5-A19E-ABE29C3E336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10D8-4042-4482-ABD1-ECAB724B9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084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6A66-F30E-49B5-A19E-ABE29C3E336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10D8-4042-4482-ABD1-ECAB724B9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26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F6A66-F30E-49B5-A19E-ABE29C3E336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710D8-4042-4482-ABD1-ECAB724B9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250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F6A66-F30E-49B5-A19E-ABE29C3E3362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710D8-4042-4482-ABD1-ECAB724B9FB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993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7%D0%B0%D0%BC%D0%BE%D1%81%D0%BA%D0%B2%D0%BE%D1%80%D0%B5%D1%87%D1%8C%D0%B5_(%D0%B0%D0%B4%D0%BC%D0%B8%D0%BD%D0%B8%D1%81%D1%82%D1%80%D0%B0%D1%82%D0%B8%D0%B2%D0%BD%D1%8B%D0%B9_%D1%80%D0%B0%D0%B9%D0%BE%D0%BD)" TargetMode="External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5" Type="http://schemas.openxmlformats.org/officeDocument/2006/relationships/hyperlink" Target="https://ru.wikipedia.org/wiki/%D0%92%D0%BB%D0%B0%D0%B4%D0%B8%D0%BC%D0%B8%D1%80_(%D0%B3%D0%BE%D1%80%D0%BE%D0%B4)" TargetMode="External"/><Relationship Id="rId4" Type="http://schemas.openxmlformats.org/officeDocument/2006/relationships/hyperlink" Target="https://ru.wikipedia.org/wiki/%D0%9B%D0%B0%D0%B2%D1%80%D1%83%D1%88%D0%B8%D0%BD%D1%81%D0%BA%D0%B8%D0%B9_%D0%BF%D0%B5%D1%80%D0%B5%D1%83%D0%BB%D0%BE%D0%BA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14" y="-14241"/>
            <a:ext cx="91491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И.С. Шмеле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058842"/>
            <a:ext cx="2952328" cy="4415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188640"/>
            <a:ext cx="8424935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/>
          </a:p>
          <a:p>
            <a:pPr algn="ctr"/>
            <a:r>
              <a:rPr lang="ru-RU" sz="2400" dirty="0"/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писатель, публицист,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православный мыслитель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 Сергеевич Шмелев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(21.09.1873-24.06.1950)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</a:p>
          <a:p>
            <a:pPr algn="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Панкова В.С.</a:t>
            </a:r>
          </a:p>
          <a:p>
            <a:pPr algn="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 smtClean="0"/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Апрель, 2021г.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2867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14" y="-14241"/>
            <a:ext cx="91491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260648"/>
            <a:ext cx="828092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1911 году Шмелев опубликовал повесть «Человек из ресторана». Официанты в трудные годы часто бесплатно кормили Ивана Шмелева в благодарность за повесть. История о пожилом официанте, жизнь которого рушится из-за ссоры с квартирантом, понравилась критикам и либеральной и консервативной печати. Текст сразу перевели на испанский, голландский, шведский, немецкий и французский языки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После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Февральской революции беспорядки в Москве усиливались, и Шмелев с женой решили уехать жить в Крым. </a:t>
            </a:r>
          </a:p>
        </p:txBody>
      </p:sp>
      <p:pic>
        <p:nvPicPr>
          <p:cNvPr id="2050" name="Picture 2" descr="http://pskovlib.ru/images4/shmelev_00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7698" y="2803162"/>
            <a:ext cx="2520280" cy="3973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g1.labirint.ru/books/710452/scrn_big_0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9872" y="2803162"/>
            <a:ext cx="3204086" cy="35781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41771690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14" y="-14241"/>
            <a:ext cx="91491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://orthodoxbook.org.ua/images/stories/books/recense/2011/1105/B/1105B_00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3288" y="2179897"/>
            <a:ext cx="3312368" cy="4314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www.bookin.org.ru/book/63748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5936" y="2273605"/>
            <a:ext cx="2833141" cy="42445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548681"/>
            <a:ext cx="81369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декабре 1917 года писатель опубликовал очерк «Про модные товары», где он критиковал большевиков за то, что «у них нет любви ни к народу, ни к Родине». Весь следующий год Шмелев писал повесть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Неупиваемая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чаша» о набожном крепостном, который стал художником. Она вышла отдельной книгой в 1920 году за рубежом.</a:t>
            </a:r>
          </a:p>
        </p:txBody>
      </p:sp>
    </p:spTree>
    <p:extLst>
      <p:ext uri="{BB962C8B-B14F-4D97-AF65-F5344CB8AC3E}">
        <p14:creationId xmlns:p14="http://schemas.microsoft.com/office/powerpoint/2010/main" val="20992247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14" y="-14241"/>
            <a:ext cx="91491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04664"/>
            <a:ext cx="82089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Годы Второй мировой войны </a:t>
            </a:r>
            <a:r>
              <a:rPr lang="ru-RU" dirty="0" err="1"/>
              <a:t>Шмелёв</a:t>
            </a:r>
            <a:r>
              <a:rPr lang="ru-RU" dirty="0"/>
              <a:t> провёл в оккупированном нацистскими войсками Париже. Часто публиковался в прогерманской эмигрантской газете «Парижский вестник». Активно поддержал нападение гитлеровской Германии на </a:t>
            </a:r>
            <a:r>
              <a:rPr lang="ru-RU" dirty="0" err="1"/>
              <a:t>СССР.Его</a:t>
            </a:r>
            <a:r>
              <a:rPr lang="ru-RU" dirty="0"/>
              <a:t> старость была омрачена тяжёлой болезнью и нищетой. Скончался 24 июня 1950 года в Покровском монастыре в </a:t>
            </a:r>
            <a:r>
              <a:rPr lang="ru-RU" dirty="0" err="1"/>
              <a:t>Бюсси</a:t>
            </a:r>
            <a:r>
              <a:rPr lang="ru-RU" dirty="0"/>
              <a:t>-ан-От от сердечного приступа. Погребён на парижском кладбище Сент-Женевьев-де-</a:t>
            </a:r>
            <a:r>
              <a:rPr lang="ru-RU" dirty="0" err="1"/>
              <a:t>Буа</a:t>
            </a:r>
            <a:r>
              <a:rPr lang="ru-RU" dirty="0"/>
              <a:t>, откуда его прах вместе с прахом супруги 26 мая 2000 года был перевезён, согласно его предсмертной воле, на родину, и 30 мая 2000 года захоронен рядом с могилами членов семьи двоюродного брата его отца в некрополе московского Донского монастыря</a:t>
            </a:r>
          </a:p>
        </p:txBody>
      </p:sp>
      <p:pic>
        <p:nvPicPr>
          <p:cNvPr id="15363" name="Picture 3" descr="https://drevo-info.ru/images/002/00398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979358"/>
            <a:ext cx="3636764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3517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14" y="-14241"/>
            <a:ext cx="91491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188640"/>
            <a:ext cx="84249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 smtClean="0"/>
          </a:p>
          <a:p>
            <a:pPr algn="ctr"/>
            <a:r>
              <a:rPr lang="ru-RU" sz="2400" dirty="0"/>
              <a:t>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332656"/>
            <a:ext cx="8568951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Увековечение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памяти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1993 году в Алуште был открыт 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дом-музей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Шмлёва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открытие было приурочено к 120-летнему юбилею писателя. Экспозиции музея отображают основные этапы жизни писателя.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Здесь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 представлена мебель, которой пользовался И. С. 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Шмелёв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его произведения, письма, телеграммы и личные фотографии.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29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мая 2000 года в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tooltip="Замоскворечье (административный район)"/>
              </a:rPr>
              <a:t>Замоскворечье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сквере у перекрёстка между Большим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Толмачёвским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Лаврушинский переулок"/>
              </a:rPr>
              <a:t>Лаврушинским переулками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был установлен памятник-бюст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Шмелёва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небольшом постаменте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Скульптурный портрет писателя был изготовлен ещё при его жизни скульптором Лидией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Лузановской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 июня 2014 года этот сквер был назван в честь писателя.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28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февраля 2014 года во 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Владимир (город)"/>
              </a:rPr>
              <a:t>Владимире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 доме № 31 по улице Гагарина (бывшая Царицынская), где писатель проживал вместе со своей семьёй, была открыта мемориальная доска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9" name="Picture 3" descr="https://upload.wikimedia.org/wikipedia/commons/thumb/b/b8/Vladimir_20200625_221104.jpg/220px-Vladimir_20200625_221104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4172" y="4733861"/>
            <a:ext cx="4862512" cy="2033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https://upload.wikimedia.org/wikipedia/commons/thumb/3/3c/Vladimir_20200625_134223.jpg/220px-Vladimir_20200625_134223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4385816"/>
            <a:ext cx="1800200" cy="2397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7132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777"/>
            <a:ext cx="91491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404664"/>
            <a:ext cx="82089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Иван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Шмелев родился сентября1873 года в Донской слободе Москвы. в семье потомственных купцов. Его дед, бывший крестьянин с монастырских земель, открыл свое дело, но незадолго до своей смерти разорился на ремонте Коломенского дворца. Выплачивать долги пришлось уже отцу, Сергею Шмелеву.</a:t>
            </a:r>
          </a:p>
        </p:txBody>
      </p:sp>
      <p:pic>
        <p:nvPicPr>
          <p:cNvPr id="10242" name="Picture 2" descr="https://avatars.mds.yandex.net/get-zen_doc/1721884/pub_5e3f0ee12315ee477efd5582_5e3f2a4dcc7ba30841c6b9b6/scale_12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035880"/>
            <a:ext cx="2736304" cy="3583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s://a.d-cd.net/b4279aes-96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035880"/>
            <a:ext cx="3144126" cy="4561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169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14" y="-14241"/>
            <a:ext cx="91491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332656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Он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 бизнес заново: приобрел несколько общественных бань, пункт проката лодок и организовал артель из плотников. Мать будущего писателя,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Евлампия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Гавриловна, получила образование в московском институте благородных девиц и прекрасно знала русскую литературу. У пары было шестеро детей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Воспитателем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своего сына отец определил набожного старика, бывшего плотника Михаила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Панкратовича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Горкина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под влиянием которого у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Шмелёва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возник интерес к религии. Глубоко верующий воспитатель много говорил Шмелеву о боге, высшей справедливости и милосердии.</a:t>
            </a:r>
          </a:p>
        </p:txBody>
      </p:sp>
      <p:pic>
        <p:nvPicPr>
          <p:cNvPr id="9218" name="Picture 2" descr="http://www.rulex.ru/rpg/WebPict/fullpic/0069-03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227841"/>
            <a:ext cx="2865955" cy="34719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img0.liveinternet.ru/images/attach/c/6/92/454/92454494_large_4497432_savina_1_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2951928"/>
            <a:ext cx="3096344" cy="38918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1690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14" y="-14241"/>
            <a:ext cx="91491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404664"/>
            <a:ext cx="81369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Мать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дала сыну хорошее начальное образование: его зачислили в первую московскую гимназию – одно из самых престижных учебных заведений города. Конкурс был 40 человек на место. Но Ивану Шмелеву там не понравилось и он сразу стал отстающим. Спустя три месяца мать перевела его в Шестую московскую гимназию недалеко от Третьяковской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галереи. Учителем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словесности у Шмелева был Федор Цветаев.</a:t>
            </a:r>
          </a:p>
        </p:txBody>
      </p:sp>
      <p:pic>
        <p:nvPicPr>
          <p:cNvPr id="8194" name="Picture 2" descr="https://2.bp.blogspot.com/-OU5Bl5_M3-s/UIp_X5lo4iI/AAAAAAAALGU/zwMzfRotJ3w/s1600/il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613419"/>
            <a:ext cx="3024336" cy="4043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libmir.com/i/18/290918/i_0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1169" y="2613419"/>
            <a:ext cx="2965528" cy="4043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169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14" y="-14241"/>
            <a:ext cx="91491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04664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Весной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1891 года будущий писатель познакомился с Ольгой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Охтерлони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Они встретились в доме Шмелевых: на каникулах девушка навещала родственников, которые снимали комнаты на верхнем этаже особняка.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Охтерлони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принадлежала к обедневшему дворянскому роду, заканчивала обучение в благотворительном учреждении – Санкт-Петербургском патриотическом институте. Вскоре она переехала в Москву. </a:t>
            </a:r>
          </a:p>
        </p:txBody>
      </p:sp>
      <p:pic>
        <p:nvPicPr>
          <p:cNvPr id="7170" name="Picture 2" descr="https://vseznaykavid.ru/wp-content/uploads/moskovskij-gov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345892"/>
            <a:ext cx="5383163" cy="40995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169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14" y="-14241"/>
            <a:ext cx="91491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260648"/>
            <a:ext cx="8208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Незадолго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 окончания гимназии, зимним вечером Иван вспомнил рыбную ловлю на реке прошлым летом, и эта картина настолько живо предстала в его воображении, что он написал рассказ «У мельницы»  о рыбаке, чью жену насильно увел барин.</a:t>
            </a:r>
          </a:p>
        </p:txBody>
      </p:sp>
      <p:pic>
        <p:nvPicPr>
          <p:cNvPr id="6146" name="Picture 2" descr="https://img02litfund.ru/images/lots/121/121-084-3303-56-V52403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490" y="1700808"/>
            <a:ext cx="332789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hcenter-irk.info/sites/default/files/shmelev_12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95935" y="1601491"/>
            <a:ext cx="4918939" cy="400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1690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14" y="-14241"/>
            <a:ext cx="91491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04664"/>
            <a:ext cx="83529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dirty="0" smtClean="0"/>
              <a:t>    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1895 году Шмелев женился на Ольге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Охтерлони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 просьбе религиозной невесты свой медовый месяц новобрачные провели не на курортах Кавказа, как делали их современники, а на острове Валаам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пути Шмелевы заехали в Троице-Сергиеву Лавру получить благословение от отца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Варнавы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которого Иван знал еще с детства.  Там он услышал от иеромонаха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Варнавы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Гефсиманского слова: «Превознесешься своим талантом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 После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поездки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Шмелёв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написал цикл очерков «На скалах Валаама».</a:t>
            </a:r>
          </a:p>
        </p:txBody>
      </p:sp>
      <p:pic>
        <p:nvPicPr>
          <p:cNvPr id="5122" name="Picture 2" descr="http://valamo.ru/wp-content/uploads/2019/05/otkrytka-na-fotobumage-skaly-o.-valaama-carte-postale-137x88-sm-oernb.1-1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65175" y="3046152"/>
            <a:ext cx="5646471" cy="3605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https://cdn1.ozone.ru/multimedia/10265463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6" descr="https://cdn1.ozone.ru/multimedia/1026546301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8" descr="https://cdn1.ozone.ru/multimedia/1026546301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0" descr="https://cdn1.ozone.ru/multimedia/1026546301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1690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114" y="-14241"/>
            <a:ext cx="91491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404664"/>
            <a:ext cx="83529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январе 1897 года у Шмелева и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Охтерлони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родился сын Сергей. Семья жила скромно, денег не хватало. Иван зарабатывал частными уроками в свободное от учёбы время. К ученикам он ходил пешком: экономил на извозчиках, даже если приходилось идти в другую часть города. </a:t>
            </a:r>
          </a:p>
        </p:txBody>
      </p:sp>
      <p:sp>
        <p:nvSpPr>
          <p:cNvPr id="5" name="AutoShape 2" descr="https://cdn1.ozone.ru/multimedia/102654630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0" name="Picture 4" descr="https://m.rusmir.media/files/1/upload/1210x0/1476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916832"/>
            <a:ext cx="3456384" cy="47732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interesnyefakty.org/wp-content/uploads/Ivan-SHmelev-s-zhenoy-Olgoy-i-syinom-Sergeem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348880"/>
            <a:ext cx="4460342" cy="2638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169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3.infourok.ru/uploads/ex/12ef/0000c2b6-ad2e28e1/4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401" y="-34832"/>
            <a:ext cx="914911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9552" y="404664"/>
            <a:ext cx="80648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1901 году Шмелев стал чиновником по особым поручениям Владимирской казенной палаты. Из-за службы семья переехала во Владимир. Он вернулся к литературе и начал писать детские рассказы: «К солнцу», «Служители правды», «Мэри» и другие. </a:t>
            </a:r>
          </a:p>
        </p:txBody>
      </p:sp>
      <p:sp>
        <p:nvSpPr>
          <p:cNvPr id="5" name="AutoShape 2" descr="https://www.moscowbooks.ru/image/ap/t1/323/323617/323617_w200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6" name="Picture 4" descr="https://www.moscowbooks.ru/image/ap/t1/323/323617/323617_w2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1728102"/>
            <a:ext cx="2442002" cy="3192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beauty.mypartnershop.ru/pictures/102654644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5116" y="2276872"/>
            <a:ext cx="2736303" cy="4285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library.guu.ru/wp-content/uploads/sites/5/2018/09/7.jpe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780" y="1728103"/>
            <a:ext cx="2692630" cy="428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716908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633</Words>
  <Application>Microsoft Office PowerPoint</Application>
  <PresentationFormat>Экран (4:3)</PresentationFormat>
  <Paragraphs>33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17</cp:revision>
  <dcterms:created xsi:type="dcterms:W3CDTF">2021-04-06T16:54:35Z</dcterms:created>
  <dcterms:modified xsi:type="dcterms:W3CDTF">2021-06-21T18:56:49Z</dcterms:modified>
</cp:coreProperties>
</file>