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av" ContentType="audio/x-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sldIdLst>
    <p:sldId id="256" r:id="rId2"/>
    <p:sldId id="257" r:id="rId3"/>
    <p:sldId id="258" r:id="rId4"/>
    <p:sldId id="259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88" r:id="rId15"/>
    <p:sldId id="279" r:id="rId16"/>
    <p:sldId id="280" r:id="rId17"/>
    <p:sldId id="281" r:id="rId18"/>
    <p:sldId id="282" r:id="rId19"/>
    <p:sldId id="283" r:id="rId20"/>
    <p:sldId id="284" r:id="rId21"/>
    <p:sldId id="285" r:id="rId22"/>
    <p:sldId id="289" r:id="rId23"/>
    <p:sldId id="286" r:id="rId24"/>
    <p:sldId id="287" r:id="rId25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F827CF-8066-492F-A25B-4B820E5D5D18}" type="datetimeFigureOut">
              <a:rPr lang="ru-RU" smtClean="0"/>
              <a:t>14.06.2021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C79EE7-9483-4D98-94ED-07E6DD2F82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97648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6 Imagen" descr="Dibujo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>
            <a:lvl1pPr>
              <a:defRPr b="1" cap="none" spc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s-ES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92E7B-FE78-4EA7-A19C-813FE30328CD}" type="datetimeFigureOut">
              <a:rPr lang="ru-RU" smtClean="0"/>
              <a:t>14.06.2021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76527-1F24-4CBF-A7C4-1AFB3B3F21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38886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92E7B-FE78-4EA7-A19C-813FE30328CD}" type="datetimeFigureOut">
              <a:rPr lang="ru-RU" smtClean="0"/>
              <a:t>14.06.2021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76527-1F24-4CBF-A7C4-1AFB3B3F21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60782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92E7B-FE78-4EA7-A19C-813FE30328CD}" type="datetimeFigureOut">
              <a:rPr lang="ru-RU" smtClean="0"/>
              <a:t>14.06.2021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76527-1F24-4CBF-A7C4-1AFB3B3F21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6828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cap="none" spc="0">
                <a:ln w="18415" cmpd="sng">
                  <a:solidFill>
                    <a:srgbClr val="0066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>
                <a:ln>
                  <a:noFill/>
                </a:ln>
                <a:solidFill>
                  <a:srgbClr val="0000CC"/>
                </a:solidFill>
              </a:defRPr>
            </a:lvl1pPr>
            <a:lvl2pPr>
              <a:defRPr>
                <a:ln>
                  <a:noFill/>
                </a:ln>
                <a:solidFill>
                  <a:srgbClr val="0000CC"/>
                </a:solidFill>
              </a:defRPr>
            </a:lvl2pPr>
            <a:lvl3pPr>
              <a:defRPr>
                <a:ln>
                  <a:noFill/>
                </a:ln>
                <a:solidFill>
                  <a:srgbClr val="0000CC"/>
                </a:solidFill>
              </a:defRPr>
            </a:lvl3pPr>
            <a:lvl4pPr>
              <a:defRPr>
                <a:ln>
                  <a:noFill/>
                </a:ln>
                <a:solidFill>
                  <a:srgbClr val="0000CC"/>
                </a:solidFill>
              </a:defRPr>
            </a:lvl4pPr>
            <a:lvl5pPr>
              <a:defRPr>
                <a:ln>
                  <a:noFill/>
                </a:ln>
                <a:solidFill>
                  <a:srgbClr val="0000CC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s-ES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92E7B-FE78-4EA7-A19C-813FE30328CD}" type="datetimeFigureOut">
              <a:rPr lang="ru-RU" smtClean="0"/>
              <a:t>14.06.2021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76527-1F24-4CBF-A7C4-1AFB3B3F21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93434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92E7B-FE78-4EA7-A19C-813FE30328CD}" type="datetimeFigureOut">
              <a:rPr lang="ru-RU" smtClean="0"/>
              <a:t>14.06.2021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76527-1F24-4CBF-A7C4-1AFB3B3F21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02071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92E7B-FE78-4EA7-A19C-813FE30328CD}" type="datetimeFigureOut">
              <a:rPr lang="ru-RU" smtClean="0"/>
              <a:t>14.06.2021</a:t>
            </a:fld>
            <a:endParaRPr lang="ru-RU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76527-1F24-4CBF-A7C4-1AFB3B3F21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79910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92E7B-FE78-4EA7-A19C-813FE30328CD}" type="datetimeFigureOut">
              <a:rPr lang="ru-RU" smtClean="0"/>
              <a:t>14.06.2021</a:t>
            </a:fld>
            <a:endParaRPr lang="ru-RU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76527-1F24-4CBF-A7C4-1AFB3B3F21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3470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92E7B-FE78-4EA7-A19C-813FE30328CD}" type="datetimeFigureOut">
              <a:rPr lang="ru-RU" smtClean="0"/>
              <a:t>14.06.2021</a:t>
            </a:fld>
            <a:endParaRPr lang="ru-RU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76527-1F24-4CBF-A7C4-1AFB3B3F21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6186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92E7B-FE78-4EA7-A19C-813FE30328CD}" type="datetimeFigureOut">
              <a:rPr lang="ru-RU" smtClean="0"/>
              <a:t>14.06.2021</a:t>
            </a:fld>
            <a:endParaRPr lang="ru-RU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76527-1F24-4CBF-A7C4-1AFB3B3F21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63508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92E7B-FE78-4EA7-A19C-813FE30328CD}" type="datetimeFigureOut">
              <a:rPr lang="ru-RU" smtClean="0"/>
              <a:t>14.06.2021</a:t>
            </a:fld>
            <a:endParaRPr lang="ru-RU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76527-1F24-4CBF-A7C4-1AFB3B3F21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77136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92E7B-FE78-4EA7-A19C-813FE30328CD}" type="datetimeFigureOut">
              <a:rPr lang="ru-RU" smtClean="0"/>
              <a:t>14.06.2021</a:t>
            </a:fld>
            <a:endParaRPr lang="ru-RU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76527-1F24-4CBF-A7C4-1AFB3B3F21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88684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692E7B-FE78-4EA7-A19C-813FE30328CD}" type="datetimeFigureOut">
              <a:rPr lang="ru-RU" smtClean="0"/>
              <a:t>14.06.2021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C76527-1F24-4CBF-A7C4-1AFB3B3F2122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6 Imagen" descr="Dibujo.bmp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0" y="0"/>
            <a:ext cx="12192000" cy="7010400"/>
          </a:xfrm>
          <a:prstGeom prst="rect">
            <a:avLst/>
          </a:prstGeom>
          <a:gradFill flip="none" rotWithShape="1">
            <a:gsLst>
              <a:gs pos="100000">
                <a:srgbClr val="03D4A8">
                  <a:alpha val="18000"/>
                </a:srgbClr>
              </a:gs>
              <a:gs pos="25000">
                <a:srgbClr val="21D6E0">
                  <a:alpha val="23000"/>
                </a:srgbClr>
              </a:gs>
              <a:gs pos="75000">
                <a:srgbClr val="0087E6">
                  <a:alpha val="25000"/>
                </a:srgbClr>
              </a:gs>
              <a:gs pos="100000">
                <a:srgbClr val="005CBF">
                  <a:alpha val="25999"/>
                </a:srgbClr>
              </a:gs>
            </a:gsLst>
            <a:lin ang="27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 sz="1800"/>
          </a:p>
        </p:txBody>
      </p:sp>
    </p:spTree>
    <p:extLst>
      <p:ext uri="{BB962C8B-B14F-4D97-AF65-F5344CB8AC3E}">
        <p14:creationId xmlns:p14="http://schemas.microsoft.com/office/powerpoint/2010/main" val="33378512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13" Type="http://schemas.openxmlformats.org/officeDocument/2006/relationships/slide" Target="slide21.xml"/><Relationship Id="rId18" Type="http://schemas.openxmlformats.org/officeDocument/2006/relationships/slide" Target="slide23.xml"/><Relationship Id="rId3" Type="http://schemas.openxmlformats.org/officeDocument/2006/relationships/slide" Target="slide7.xml"/><Relationship Id="rId21" Type="http://schemas.openxmlformats.org/officeDocument/2006/relationships/slide" Target="slide19.xml"/><Relationship Id="rId7" Type="http://schemas.openxmlformats.org/officeDocument/2006/relationships/slide" Target="slide4.xml"/><Relationship Id="rId12" Type="http://schemas.openxmlformats.org/officeDocument/2006/relationships/slide" Target="slide17.xml"/><Relationship Id="rId17" Type="http://schemas.openxmlformats.org/officeDocument/2006/relationships/slide" Target="slide18.xml"/><Relationship Id="rId2" Type="http://schemas.openxmlformats.org/officeDocument/2006/relationships/slide" Target="slide3.xml"/><Relationship Id="rId16" Type="http://schemas.openxmlformats.org/officeDocument/2006/relationships/slide" Target="slide13.xml"/><Relationship Id="rId20" Type="http://schemas.openxmlformats.org/officeDocument/2006/relationships/slide" Target="slide1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0.xml"/><Relationship Id="rId11" Type="http://schemas.openxmlformats.org/officeDocument/2006/relationships/slide" Target="slide12.xml"/><Relationship Id="rId5" Type="http://schemas.openxmlformats.org/officeDocument/2006/relationships/slide" Target="slide11.xml"/><Relationship Id="rId15" Type="http://schemas.openxmlformats.org/officeDocument/2006/relationships/slide" Target="slide9.xml"/><Relationship Id="rId10" Type="http://schemas.openxmlformats.org/officeDocument/2006/relationships/slide" Target="slide8.xml"/><Relationship Id="rId19" Type="http://schemas.openxmlformats.org/officeDocument/2006/relationships/slide" Target="slide10.xml"/><Relationship Id="rId4" Type="http://schemas.openxmlformats.org/officeDocument/2006/relationships/slide" Target="slide16.xml"/><Relationship Id="rId9" Type="http://schemas.openxmlformats.org/officeDocument/2006/relationships/slide" Target="slide5.xml"/><Relationship Id="rId14" Type="http://schemas.openxmlformats.org/officeDocument/2006/relationships/audio" Target="../media/audio1.wav"/><Relationship Id="rId22" Type="http://schemas.openxmlformats.org/officeDocument/2006/relationships/slide" Target="slide2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14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E429545-56FD-462E-8341-6A917BC475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39023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ABEE1E1-78E5-4D3C-A2BF-43DF6F8704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322363"/>
            <a:ext cx="10972800" cy="4712677"/>
          </a:xfrm>
        </p:spPr>
        <p:txBody>
          <a:bodyPr>
            <a:normAutofit/>
          </a:bodyPr>
          <a:lstStyle/>
          <a:p>
            <a:r>
              <a:rPr lang="ru-RU" sz="5400" b="1" i="0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Blogger Sans" panose="02000506030000020004" pitchFamily="2" charset="-52"/>
              </a:rPr>
              <a:t>Указ о внешней торговле , в котором содержится требование бережного отношения к лесам как одному из важнейших богатств России ,был издан </a:t>
            </a:r>
            <a:r>
              <a:rPr lang="ru-RU" b="0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:</a:t>
            </a:r>
            <a:endParaRPr lang="ru-RU" dirty="0"/>
          </a:p>
        </p:txBody>
      </p:sp>
      <p:sp>
        <p:nvSpPr>
          <p:cNvPr id="3" name="Стрелка: влево 2">
            <a:hlinkClick r:id="rId2" action="ppaction://hlinksldjump"/>
            <a:extLst>
              <a:ext uri="{FF2B5EF4-FFF2-40B4-BE49-F238E27FC236}">
                <a16:creationId xmlns:a16="http://schemas.microsoft.com/office/drawing/2014/main" id="{B07ACD54-DA13-44BF-8348-DA735970D3EE}"/>
              </a:ext>
            </a:extLst>
          </p:cNvPr>
          <p:cNvSpPr/>
          <p:nvPr/>
        </p:nvSpPr>
        <p:spPr>
          <a:xfrm>
            <a:off x="11291455" y="6331527"/>
            <a:ext cx="775854" cy="52647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75549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DC0D2D3-1426-4764-A941-996ADF7056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857500"/>
            <a:ext cx="10972800" cy="1143000"/>
          </a:xfrm>
        </p:spPr>
        <p:txBody>
          <a:bodyPr>
            <a:noAutofit/>
          </a:bodyPr>
          <a:lstStyle/>
          <a:p>
            <a:r>
              <a:rPr lang="ru-RU" sz="6000" b="1" i="0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+mn-lt"/>
              </a:rPr>
              <a:t>Когда была провозглашена Российская Империя?</a:t>
            </a:r>
          </a:p>
        </p:txBody>
      </p:sp>
      <p:sp>
        <p:nvSpPr>
          <p:cNvPr id="3" name="Стрелка: влево 2">
            <a:hlinkClick r:id="rId2" action="ppaction://hlinksldjump"/>
            <a:extLst>
              <a:ext uri="{FF2B5EF4-FFF2-40B4-BE49-F238E27FC236}">
                <a16:creationId xmlns:a16="http://schemas.microsoft.com/office/drawing/2014/main" id="{85522808-5E5B-47A9-8D05-5B118EAB8799}"/>
              </a:ext>
            </a:extLst>
          </p:cNvPr>
          <p:cNvSpPr/>
          <p:nvPr/>
        </p:nvSpPr>
        <p:spPr>
          <a:xfrm>
            <a:off x="11291455" y="6331527"/>
            <a:ext cx="775854" cy="52647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4171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66DF378-0A7D-41A7-ADA1-6995CF6859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6886" y="2286000"/>
            <a:ext cx="10972800" cy="1143000"/>
          </a:xfrm>
        </p:spPr>
        <p:txBody>
          <a:bodyPr>
            <a:noAutofit/>
          </a:bodyPr>
          <a:lstStyle/>
          <a:p>
            <a:br>
              <a:rPr lang="ru-RU" sz="7200" b="1" i="0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+mn-lt"/>
              </a:rPr>
            </a:br>
            <a:r>
              <a:rPr lang="ru-RU" sz="7200" b="1" i="0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+mn-lt"/>
              </a:rPr>
              <a:t>Кто стоял во главе Российской империи?</a:t>
            </a:r>
          </a:p>
        </p:txBody>
      </p:sp>
      <p:sp>
        <p:nvSpPr>
          <p:cNvPr id="3" name="Стрелка: влево 2">
            <a:hlinkClick r:id="rId2" action="ppaction://hlinksldjump"/>
            <a:extLst>
              <a:ext uri="{FF2B5EF4-FFF2-40B4-BE49-F238E27FC236}">
                <a16:creationId xmlns:a16="http://schemas.microsoft.com/office/drawing/2014/main" id="{2AAD9DD5-DB8C-4A32-B81B-265D88706B7A}"/>
              </a:ext>
            </a:extLst>
          </p:cNvPr>
          <p:cNvSpPr/>
          <p:nvPr/>
        </p:nvSpPr>
        <p:spPr>
          <a:xfrm>
            <a:off x="11291455" y="6331527"/>
            <a:ext cx="775854" cy="52647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44912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5DB7CBE-4950-4A38-A788-3EBBECA9D9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3720" y="794163"/>
            <a:ext cx="5404559" cy="4624519"/>
          </a:xfrm>
          <a:prstGeom prst="rect">
            <a:avLst/>
          </a:prstGeom>
        </p:spPr>
      </p:pic>
      <p:sp>
        <p:nvSpPr>
          <p:cNvPr id="6" name="Стрелка: вправо 5">
            <a:hlinkClick r:id="rId3" action="ppaction://hlinksldjump"/>
            <a:extLst>
              <a:ext uri="{FF2B5EF4-FFF2-40B4-BE49-F238E27FC236}">
                <a16:creationId xmlns:a16="http://schemas.microsoft.com/office/drawing/2014/main" id="{B6E13EC5-7A75-4E46-A0EF-545CE3841614}"/>
              </a:ext>
            </a:extLst>
          </p:cNvPr>
          <p:cNvSpPr/>
          <p:nvPr/>
        </p:nvSpPr>
        <p:spPr>
          <a:xfrm>
            <a:off x="10902462" y="6175717"/>
            <a:ext cx="1026941" cy="40764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47768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8F02BF5-3B35-40DB-9F9A-07AA3CA2B6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0616" y="2857500"/>
            <a:ext cx="10972800" cy="1143000"/>
          </a:xfrm>
        </p:spPr>
        <p:txBody>
          <a:bodyPr>
            <a:noAutofit/>
          </a:bodyPr>
          <a:lstStyle/>
          <a:p>
            <a:r>
              <a:rPr lang="ru-RU" sz="6000" b="1" i="0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+mn-lt"/>
              </a:rPr>
              <a:t>В каком году Восточная Грузия попросила защиты у России?</a:t>
            </a:r>
          </a:p>
        </p:txBody>
      </p:sp>
      <p:sp>
        <p:nvSpPr>
          <p:cNvPr id="3" name="Стрелка: влево 2">
            <a:hlinkClick r:id="rId2" action="ppaction://hlinksldjump"/>
            <a:extLst>
              <a:ext uri="{FF2B5EF4-FFF2-40B4-BE49-F238E27FC236}">
                <a16:creationId xmlns:a16="http://schemas.microsoft.com/office/drawing/2014/main" id="{25114012-49AA-4B4F-8FF6-C59C602E9B3F}"/>
              </a:ext>
            </a:extLst>
          </p:cNvPr>
          <p:cNvSpPr/>
          <p:nvPr/>
        </p:nvSpPr>
        <p:spPr>
          <a:xfrm>
            <a:off x="11291455" y="6331527"/>
            <a:ext cx="775854" cy="52647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96235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D39411D-62E6-4820-98C4-D1A86AE821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6582" y="2857500"/>
            <a:ext cx="10972800" cy="1143000"/>
          </a:xfrm>
        </p:spPr>
        <p:txBody>
          <a:bodyPr>
            <a:noAutofit/>
          </a:bodyPr>
          <a:lstStyle/>
          <a:p>
            <a:r>
              <a:rPr lang="ru-RU" sz="5400" b="1" i="0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+mn-lt"/>
              </a:rPr>
              <a:t>В каком году адмирал Фаддей Беллинсгаузен открыл Антарктиду?</a:t>
            </a:r>
          </a:p>
        </p:txBody>
      </p:sp>
      <p:sp>
        <p:nvSpPr>
          <p:cNvPr id="3" name="Стрелка: влево 2">
            <a:hlinkClick r:id="rId2" action="ppaction://hlinksldjump"/>
            <a:extLst>
              <a:ext uri="{FF2B5EF4-FFF2-40B4-BE49-F238E27FC236}">
                <a16:creationId xmlns:a16="http://schemas.microsoft.com/office/drawing/2014/main" id="{FA384FD3-36E6-4D4D-9C91-0866762EBA02}"/>
              </a:ext>
            </a:extLst>
          </p:cNvPr>
          <p:cNvSpPr/>
          <p:nvPr/>
        </p:nvSpPr>
        <p:spPr>
          <a:xfrm>
            <a:off x="11291455" y="6331527"/>
            <a:ext cx="775854" cy="52647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37966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82835AF-0AE3-4AFF-BEFE-0646A470F1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6582" y="2857500"/>
            <a:ext cx="10972800" cy="1143000"/>
          </a:xfrm>
        </p:spPr>
        <p:txBody>
          <a:bodyPr>
            <a:normAutofit/>
          </a:bodyPr>
          <a:lstStyle/>
          <a:p>
            <a:r>
              <a:rPr lang="ru-RU" sz="6000" b="1" i="0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В каком году родился Ленин?</a:t>
            </a:r>
            <a:endParaRPr lang="ru-RU" sz="60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Стрелка: влево 2">
            <a:hlinkClick r:id="rId2" action="ppaction://hlinksldjump"/>
            <a:extLst>
              <a:ext uri="{FF2B5EF4-FFF2-40B4-BE49-F238E27FC236}">
                <a16:creationId xmlns:a16="http://schemas.microsoft.com/office/drawing/2014/main" id="{E14FE20C-C0FA-4E7A-B85F-9C54B0E456EC}"/>
              </a:ext>
            </a:extLst>
          </p:cNvPr>
          <p:cNvSpPr/>
          <p:nvPr/>
        </p:nvSpPr>
        <p:spPr>
          <a:xfrm>
            <a:off x="11291455" y="6331527"/>
            <a:ext cx="775854" cy="52647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88586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29ED6B4-9C52-4ED3-B877-9A8BB2F279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857500"/>
            <a:ext cx="10972800" cy="1143000"/>
          </a:xfrm>
        </p:spPr>
        <p:txBody>
          <a:bodyPr>
            <a:noAutofit/>
          </a:bodyPr>
          <a:lstStyle/>
          <a:p>
            <a:r>
              <a:rPr lang="ru-RU" sz="6600" b="1" i="0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Какой была настоящая фамилия Ленина?</a:t>
            </a:r>
            <a:endParaRPr lang="ru-RU" sz="66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Стрелка: влево 2">
            <a:hlinkClick r:id="rId2" action="ppaction://hlinksldjump"/>
            <a:extLst>
              <a:ext uri="{FF2B5EF4-FFF2-40B4-BE49-F238E27FC236}">
                <a16:creationId xmlns:a16="http://schemas.microsoft.com/office/drawing/2014/main" id="{6948AED5-9582-4F4B-8327-C3D5324B58E7}"/>
              </a:ext>
            </a:extLst>
          </p:cNvPr>
          <p:cNvSpPr/>
          <p:nvPr/>
        </p:nvSpPr>
        <p:spPr>
          <a:xfrm>
            <a:off x="11291455" y="6331527"/>
            <a:ext cx="775854" cy="52647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960430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8A93B89-25D8-46CD-9F5B-8BC8879292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857500"/>
            <a:ext cx="10972800" cy="1143000"/>
          </a:xfrm>
        </p:spPr>
        <p:txBody>
          <a:bodyPr>
            <a:noAutofit/>
          </a:bodyPr>
          <a:lstStyle/>
          <a:p>
            <a:r>
              <a:rPr lang="ru-RU" sz="5400" b="1" i="0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+mn-lt"/>
              </a:rPr>
              <a:t>Кем зачастую называют Владимира Ильича, а на самом деле он не был таковым?</a:t>
            </a:r>
            <a:endParaRPr lang="ru-RU" sz="54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+mn-lt"/>
            </a:endParaRPr>
          </a:p>
        </p:txBody>
      </p:sp>
      <p:sp>
        <p:nvSpPr>
          <p:cNvPr id="3" name="Стрелка: влево 2">
            <a:hlinkClick r:id="rId2" action="ppaction://hlinksldjump"/>
            <a:extLst>
              <a:ext uri="{FF2B5EF4-FFF2-40B4-BE49-F238E27FC236}">
                <a16:creationId xmlns:a16="http://schemas.microsoft.com/office/drawing/2014/main" id="{5D85BEE8-DF2D-4362-BABE-38B93EE472D7}"/>
              </a:ext>
            </a:extLst>
          </p:cNvPr>
          <p:cNvSpPr/>
          <p:nvPr/>
        </p:nvSpPr>
        <p:spPr>
          <a:xfrm>
            <a:off x="11291455" y="6331527"/>
            <a:ext cx="775854" cy="52647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049677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5E0B337-D144-4475-8897-45E3A4DEDF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2857500"/>
            <a:ext cx="12067308" cy="1143000"/>
          </a:xfrm>
        </p:spPr>
        <p:txBody>
          <a:bodyPr>
            <a:noAutofit/>
          </a:bodyPr>
          <a:lstStyle/>
          <a:p>
            <a:r>
              <a:rPr lang="ru-RU" sz="5400" b="1" i="0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+mn-lt"/>
              </a:rPr>
              <a:t>Кто из братьев Ленина был повешен в 1887-м году за покушение на царя?</a:t>
            </a:r>
            <a:endParaRPr lang="ru-RU" sz="54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+mn-lt"/>
            </a:endParaRPr>
          </a:p>
        </p:txBody>
      </p:sp>
      <p:sp>
        <p:nvSpPr>
          <p:cNvPr id="3" name="Стрелка: влево 2">
            <a:hlinkClick r:id="rId2" action="ppaction://hlinksldjump"/>
            <a:extLst>
              <a:ext uri="{FF2B5EF4-FFF2-40B4-BE49-F238E27FC236}">
                <a16:creationId xmlns:a16="http://schemas.microsoft.com/office/drawing/2014/main" id="{CE896572-ED71-4C97-8E3E-7D7BDE65A6FC}"/>
              </a:ext>
            </a:extLst>
          </p:cNvPr>
          <p:cNvSpPr/>
          <p:nvPr/>
        </p:nvSpPr>
        <p:spPr>
          <a:xfrm>
            <a:off x="11291455" y="6331527"/>
            <a:ext cx="775854" cy="52647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39827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64027CED-4EFA-4460-99EF-CC119A29858E}"/>
              </a:ext>
            </a:extLst>
          </p:cNvPr>
          <p:cNvSpPr/>
          <p:nvPr/>
        </p:nvSpPr>
        <p:spPr>
          <a:xfrm>
            <a:off x="0" y="0"/>
            <a:ext cx="12192000" cy="689317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B803F14D-009E-4751-AD20-06FC3C670FE7}"/>
              </a:ext>
            </a:extLst>
          </p:cNvPr>
          <p:cNvSpPr/>
          <p:nvPr/>
        </p:nvSpPr>
        <p:spPr>
          <a:xfrm>
            <a:off x="0" y="0"/>
            <a:ext cx="3193366" cy="13786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3DF82A33-D552-49D5-BC08-E13D60B0DD31}"/>
              </a:ext>
            </a:extLst>
          </p:cNvPr>
          <p:cNvSpPr/>
          <p:nvPr/>
        </p:nvSpPr>
        <p:spPr>
          <a:xfrm>
            <a:off x="0" y="1378634"/>
            <a:ext cx="3193366" cy="13786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0DCE6CBC-C250-45E0-90EF-B50BA4353308}"/>
              </a:ext>
            </a:extLst>
          </p:cNvPr>
          <p:cNvSpPr/>
          <p:nvPr/>
        </p:nvSpPr>
        <p:spPr>
          <a:xfrm>
            <a:off x="0" y="2757268"/>
            <a:ext cx="3193366" cy="13786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CCC44A23-74F3-4066-9DF3-8D5506E6AA78}"/>
              </a:ext>
            </a:extLst>
          </p:cNvPr>
          <p:cNvSpPr/>
          <p:nvPr/>
        </p:nvSpPr>
        <p:spPr>
          <a:xfrm>
            <a:off x="0" y="4135902"/>
            <a:ext cx="3193366" cy="13786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6C1AFB57-4473-46C7-8FBB-D25D2A923015}"/>
              </a:ext>
            </a:extLst>
          </p:cNvPr>
          <p:cNvSpPr/>
          <p:nvPr/>
        </p:nvSpPr>
        <p:spPr>
          <a:xfrm>
            <a:off x="0" y="5514536"/>
            <a:ext cx="3193366" cy="13786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1EE2B66-6C30-4E0C-893A-3420612D9AF7}"/>
              </a:ext>
            </a:extLst>
          </p:cNvPr>
          <p:cNvSpPr txBox="1"/>
          <p:nvPr/>
        </p:nvSpPr>
        <p:spPr>
          <a:xfrm>
            <a:off x="302455" y="1714008"/>
            <a:ext cx="25884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chemeClr val="bg1"/>
                </a:solidFill>
              </a:rPr>
              <a:t>Романовы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CFC258D-FEF3-4985-A788-8FBD52D4A4AE}"/>
              </a:ext>
            </a:extLst>
          </p:cNvPr>
          <p:cNvSpPr txBox="1"/>
          <p:nvPr/>
        </p:nvSpPr>
        <p:spPr>
          <a:xfrm>
            <a:off x="277678" y="2846420"/>
            <a:ext cx="25884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</a:rPr>
              <a:t>Российская империя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2230E69-9378-4A31-BB71-11F9F4792B78}"/>
              </a:ext>
            </a:extLst>
          </p:cNvPr>
          <p:cNvSpPr txBox="1"/>
          <p:nvPr/>
        </p:nvSpPr>
        <p:spPr>
          <a:xfrm>
            <a:off x="302455" y="4232480"/>
            <a:ext cx="25884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</a:rPr>
              <a:t>Батюшка Ленин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3E8C4B0-C575-42EE-8479-C3C5E0EEFE35}"/>
              </a:ext>
            </a:extLst>
          </p:cNvPr>
          <p:cNvSpPr txBox="1"/>
          <p:nvPr/>
        </p:nvSpPr>
        <p:spPr>
          <a:xfrm>
            <a:off x="278425" y="5487409"/>
            <a:ext cx="258845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bg1"/>
                </a:solidFill>
              </a:rPr>
              <a:t>Революция при Романовых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C80DFFEC-1C61-4169-B6DE-FEC2C845EBA0}"/>
              </a:ext>
            </a:extLst>
          </p:cNvPr>
          <p:cNvSpPr/>
          <p:nvPr/>
        </p:nvSpPr>
        <p:spPr>
          <a:xfrm>
            <a:off x="3193366" y="0"/>
            <a:ext cx="2250831" cy="13786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B718F857-9A71-4014-AA9F-8DF0DFED9FF7}"/>
              </a:ext>
            </a:extLst>
          </p:cNvPr>
          <p:cNvSpPr/>
          <p:nvPr/>
        </p:nvSpPr>
        <p:spPr>
          <a:xfrm>
            <a:off x="5441852" y="0"/>
            <a:ext cx="2250831" cy="13786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2759A882-B884-47B5-892A-D69C1FBC5775}"/>
              </a:ext>
            </a:extLst>
          </p:cNvPr>
          <p:cNvSpPr/>
          <p:nvPr/>
        </p:nvSpPr>
        <p:spPr>
          <a:xfrm>
            <a:off x="7707924" y="17585"/>
            <a:ext cx="2250831" cy="13786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36428F69-A168-4AC3-94E2-C5DEB53C06C5}"/>
              </a:ext>
            </a:extLst>
          </p:cNvPr>
          <p:cNvSpPr/>
          <p:nvPr/>
        </p:nvSpPr>
        <p:spPr>
          <a:xfrm>
            <a:off x="9925554" y="0"/>
            <a:ext cx="2250831" cy="13786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1A645DCD-14E1-46BC-96D2-2ECC2B734A58}"/>
              </a:ext>
            </a:extLst>
          </p:cNvPr>
          <p:cNvSpPr/>
          <p:nvPr/>
        </p:nvSpPr>
        <p:spPr>
          <a:xfrm>
            <a:off x="5432472" y="2722098"/>
            <a:ext cx="2268418" cy="13786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id="{4A92701A-841E-4023-90A1-61DD6AC14181}"/>
              </a:ext>
            </a:extLst>
          </p:cNvPr>
          <p:cNvSpPr/>
          <p:nvPr/>
        </p:nvSpPr>
        <p:spPr>
          <a:xfrm>
            <a:off x="3193366" y="2722098"/>
            <a:ext cx="2250831" cy="13786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id="{B8AFCB30-58B7-47AC-9521-EE36D0C879AA}"/>
              </a:ext>
            </a:extLst>
          </p:cNvPr>
          <p:cNvSpPr/>
          <p:nvPr/>
        </p:nvSpPr>
        <p:spPr>
          <a:xfrm>
            <a:off x="5437162" y="1378634"/>
            <a:ext cx="2250831" cy="13786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>
            <a:extLst>
              <a:ext uri="{FF2B5EF4-FFF2-40B4-BE49-F238E27FC236}">
                <a16:creationId xmlns:a16="http://schemas.microsoft.com/office/drawing/2014/main" id="{59CABB67-941C-42C7-86F5-0DA097111FF9}"/>
              </a:ext>
            </a:extLst>
          </p:cNvPr>
          <p:cNvSpPr/>
          <p:nvPr/>
        </p:nvSpPr>
        <p:spPr>
          <a:xfrm>
            <a:off x="3191021" y="1378634"/>
            <a:ext cx="2250831" cy="13786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482B58A1-F52F-4327-BAAE-AC33F3746EA1}"/>
              </a:ext>
            </a:extLst>
          </p:cNvPr>
          <p:cNvSpPr/>
          <p:nvPr/>
        </p:nvSpPr>
        <p:spPr>
          <a:xfrm>
            <a:off x="5453576" y="5461779"/>
            <a:ext cx="2250831" cy="14313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>
            <a:extLst>
              <a:ext uri="{FF2B5EF4-FFF2-40B4-BE49-F238E27FC236}">
                <a16:creationId xmlns:a16="http://schemas.microsoft.com/office/drawing/2014/main" id="{3A1609A1-30C9-406F-A236-25C77B6D7649}"/>
              </a:ext>
            </a:extLst>
          </p:cNvPr>
          <p:cNvSpPr/>
          <p:nvPr/>
        </p:nvSpPr>
        <p:spPr>
          <a:xfrm>
            <a:off x="3199228" y="5479365"/>
            <a:ext cx="2250831" cy="14138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>
            <a:extLst>
              <a:ext uri="{FF2B5EF4-FFF2-40B4-BE49-F238E27FC236}">
                <a16:creationId xmlns:a16="http://schemas.microsoft.com/office/drawing/2014/main" id="{0559469B-0079-4A8A-A7CE-0E78EFCE4834}"/>
              </a:ext>
            </a:extLst>
          </p:cNvPr>
          <p:cNvSpPr/>
          <p:nvPr/>
        </p:nvSpPr>
        <p:spPr>
          <a:xfrm>
            <a:off x="5450059" y="4083146"/>
            <a:ext cx="2250831" cy="13962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>
            <a:extLst>
              <a:ext uri="{FF2B5EF4-FFF2-40B4-BE49-F238E27FC236}">
                <a16:creationId xmlns:a16="http://schemas.microsoft.com/office/drawing/2014/main" id="{95533BFC-5C22-48F8-8DB9-81F8CAE36E67}"/>
              </a:ext>
            </a:extLst>
          </p:cNvPr>
          <p:cNvSpPr/>
          <p:nvPr/>
        </p:nvSpPr>
        <p:spPr>
          <a:xfrm>
            <a:off x="3195711" y="4100730"/>
            <a:ext cx="2250831" cy="13786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8A9086ED-86BD-4429-910D-8E5E5AA6D77D}"/>
              </a:ext>
            </a:extLst>
          </p:cNvPr>
          <p:cNvSpPr/>
          <p:nvPr/>
        </p:nvSpPr>
        <p:spPr>
          <a:xfrm>
            <a:off x="7683303" y="1317086"/>
            <a:ext cx="2294211" cy="14489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>
            <a:extLst>
              <a:ext uri="{FF2B5EF4-FFF2-40B4-BE49-F238E27FC236}">
                <a16:creationId xmlns:a16="http://schemas.microsoft.com/office/drawing/2014/main" id="{E3C61895-5C9C-4583-8B57-D6269F11ED34}"/>
              </a:ext>
            </a:extLst>
          </p:cNvPr>
          <p:cNvSpPr/>
          <p:nvPr/>
        </p:nvSpPr>
        <p:spPr>
          <a:xfrm>
            <a:off x="7702062" y="2739683"/>
            <a:ext cx="2250831" cy="13786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>
            <a:extLst>
              <a:ext uri="{FF2B5EF4-FFF2-40B4-BE49-F238E27FC236}">
                <a16:creationId xmlns:a16="http://schemas.microsoft.com/office/drawing/2014/main" id="{FD7C0BA9-AECD-400E-8626-196100429E5D}"/>
              </a:ext>
            </a:extLst>
          </p:cNvPr>
          <p:cNvSpPr/>
          <p:nvPr/>
        </p:nvSpPr>
        <p:spPr>
          <a:xfrm>
            <a:off x="7707924" y="4065562"/>
            <a:ext cx="2250831" cy="13786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>
            <a:extLst>
              <a:ext uri="{FF2B5EF4-FFF2-40B4-BE49-F238E27FC236}">
                <a16:creationId xmlns:a16="http://schemas.microsoft.com/office/drawing/2014/main" id="{4762E97C-A434-482B-8512-DD0445466F3D}"/>
              </a:ext>
            </a:extLst>
          </p:cNvPr>
          <p:cNvSpPr/>
          <p:nvPr/>
        </p:nvSpPr>
        <p:spPr>
          <a:xfrm>
            <a:off x="7707924" y="5461778"/>
            <a:ext cx="2250831" cy="14313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>
            <a:extLst>
              <a:ext uri="{FF2B5EF4-FFF2-40B4-BE49-F238E27FC236}">
                <a16:creationId xmlns:a16="http://schemas.microsoft.com/office/drawing/2014/main" id="{3E6F0D33-61CE-4546-9B9E-92CAEC3F3DA2}"/>
              </a:ext>
            </a:extLst>
          </p:cNvPr>
          <p:cNvSpPr/>
          <p:nvPr/>
        </p:nvSpPr>
        <p:spPr>
          <a:xfrm>
            <a:off x="9959927" y="4065562"/>
            <a:ext cx="2250831" cy="13786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>
            <a:extLst>
              <a:ext uri="{FF2B5EF4-FFF2-40B4-BE49-F238E27FC236}">
                <a16:creationId xmlns:a16="http://schemas.microsoft.com/office/drawing/2014/main" id="{0E5449A1-5EF9-4A04-B698-D4023E94C5EE}"/>
              </a:ext>
            </a:extLst>
          </p:cNvPr>
          <p:cNvSpPr/>
          <p:nvPr/>
        </p:nvSpPr>
        <p:spPr>
          <a:xfrm>
            <a:off x="9948203" y="5444196"/>
            <a:ext cx="2250831" cy="14659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>
            <a:extLst>
              <a:ext uri="{FF2B5EF4-FFF2-40B4-BE49-F238E27FC236}">
                <a16:creationId xmlns:a16="http://schemas.microsoft.com/office/drawing/2014/main" id="{E211AEF7-9590-40BD-AF22-1925B0BCFE8A}"/>
              </a:ext>
            </a:extLst>
          </p:cNvPr>
          <p:cNvSpPr/>
          <p:nvPr/>
        </p:nvSpPr>
        <p:spPr>
          <a:xfrm>
            <a:off x="9964617" y="2729995"/>
            <a:ext cx="2250831" cy="13786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>
            <a:extLst>
              <a:ext uri="{FF2B5EF4-FFF2-40B4-BE49-F238E27FC236}">
                <a16:creationId xmlns:a16="http://schemas.microsoft.com/office/drawing/2014/main" id="{D62E5526-9768-4CCB-9812-2C73D8A775A4}"/>
              </a:ext>
            </a:extLst>
          </p:cNvPr>
          <p:cNvSpPr/>
          <p:nvPr/>
        </p:nvSpPr>
        <p:spPr>
          <a:xfrm>
            <a:off x="9964617" y="1343464"/>
            <a:ext cx="2250831" cy="13786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8708B8F-668B-46FD-B2D0-FEB0767019CD}"/>
              </a:ext>
            </a:extLst>
          </p:cNvPr>
          <p:cNvSpPr txBox="1"/>
          <p:nvPr/>
        </p:nvSpPr>
        <p:spPr>
          <a:xfrm>
            <a:off x="3669322" y="227652"/>
            <a:ext cx="15635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hlinkClick r:id="rId2" action="ppaction://hlinksldjump"/>
              </a:rPr>
              <a:t>100</a:t>
            </a:r>
            <a:endParaRPr lang="ru-RU" sz="54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7" name="Прямоугольник 36">
            <a:extLst>
              <a:ext uri="{FF2B5EF4-FFF2-40B4-BE49-F238E27FC236}">
                <a16:creationId xmlns:a16="http://schemas.microsoft.com/office/drawing/2014/main" id="{F7478E18-E3F3-4A3B-B4E2-75EEBB33759B}"/>
              </a:ext>
            </a:extLst>
          </p:cNvPr>
          <p:cNvSpPr/>
          <p:nvPr/>
        </p:nvSpPr>
        <p:spPr>
          <a:xfrm>
            <a:off x="7674723" y="0"/>
            <a:ext cx="2250831" cy="13786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F492502-88DC-4386-B367-586B47B3AB92}"/>
              </a:ext>
            </a:extLst>
          </p:cNvPr>
          <p:cNvSpPr txBox="1"/>
          <p:nvPr/>
        </p:nvSpPr>
        <p:spPr>
          <a:xfrm>
            <a:off x="3492197" y="1746997"/>
            <a:ext cx="1563538" cy="599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AED14F4C-2DFE-4B65-9950-A58836ACFFB4}"/>
              </a:ext>
            </a:extLst>
          </p:cNvPr>
          <p:cNvSpPr txBox="1"/>
          <p:nvPr/>
        </p:nvSpPr>
        <p:spPr>
          <a:xfrm>
            <a:off x="3654293" y="1571116"/>
            <a:ext cx="15635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hlinkClick r:id="rId3" action="ppaction://hlinksldjump"/>
              </a:rPr>
              <a:t>100</a:t>
            </a:r>
            <a:endParaRPr lang="ru-RU" sz="54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1CDF47AD-39A3-4CA8-B719-3A71FBB4E908}"/>
              </a:ext>
            </a:extLst>
          </p:cNvPr>
          <p:cNvSpPr txBox="1"/>
          <p:nvPr/>
        </p:nvSpPr>
        <p:spPr>
          <a:xfrm>
            <a:off x="3669322" y="4250123"/>
            <a:ext cx="15635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hlinkClick r:id="rId4" action="ppaction://hlinksldjump"/>
              </a:rPr>
              <a:t>100</a:t>
            </a:r>
            <a:endParaRPr lang="ru-RU" sz="54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EB84C282-B7AB-4AC4-B6D9-F0ACFD5E01B4}"/>
              </a:ext>
            </a:extLst>
          </p:cNvPr>
          <p:cNvSpPr txBox="1"/>
          <p:nvPr/>
        </p:nvSpPr>
        <p:spPr>
          <a:xfrm>
            <a:off x="3654293" y="2914578"/>
            <a:ext cx="15635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hlinkClick r:id="rId5" action="ppaction://hlinksldjump"/>
              </a:rPr>
              <a:t>100</a:t>
            </a:r>
            <a:endParaRPr lang="ru-RU" sz="54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8A75DDA5-BD47-4C35-A60B-12721015357D}"/>
              </a:ext>
            </a:extLst>
          </p:cNvPr>
          <p:cNvSpPr txBox="1"/>
          <p:nvPr/>
        </p:nvSpPr>
        <p:spPr>
          <a:xfrm>
            <a:off x="3654293" y="5639586"/>
            <a:ext cx="15635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hlinkClick r:id="rId6" action="ppaction://hlinksldjump"/>
              </a:rPr>
              <a:t>100</a:t>
            </a:r>
            <a:endParaRPr lang="ru-RU" sz="54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F2903F7-1F63-4BB3-B682-5BD880F6E01E}"/>
              </a:ext>
            </a:extLst>
          </p:cNvPr>
          <p:cNvSpPr txBox="1"/>
          <p:nvPr/>
        </p:nvSpPr>
        <p:spPr>
          <a:xfrm>
            <a:off x="5920153" y="218861"/>
            <a:ext cx="15635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hlinkClick r:id="rId7" action="ppaction://hlinksldjump"/>
              </a:rPr>
              <a:t>200</a:t>
            </a:r>
            <a:endParaRPr lang="ru-RU" sz="54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1692B0C3-1D86-431E-B835-1119772EC5DE}"/>
              </a:ext>
            </a:extLst>
          </p:cNvPr>
          <p:cNvSpPr txBox="1"/>
          <p:nvPr/>
        </p:nvSpPr>
        <p:spPr>
          <a:xfrm>
            <a:off x="10273092" y="189472"/>
            <a:ext cx="20099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hlinkClick r:id="rId8" action="ppaction://hlinksldjump"/>
              </a:rPr>
              <a:t>1000</a:t>
            </a:r>
            <a:endParaRPr lang="ru-RU" sz="54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1353135-8ED3-4877-BB7D-E5FA7FA9FF5A}"/>
              </a:ext>
            </a:extLst>
          </p:cNvPr>
          <p:cNvSpPr txBox="1"/>
          <p:nvPr/>
        </p:nvSpPr>
        <p:spPr>
          <a:xfrm>
            <a:off x="8045708" y="189472"/>
            <a:ext cx="15635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hlinkClick r:id="rId9" action="ppaction://hlinksldjump"/>
              </a:rPr>
              <a:t>500</a:t>
            </a:r>
            <a:endParaRPr lang="ru-RU" sz="54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929C44CD-32BB-4C36-8F1A-0862E596A0FE}"/>
              </a:ext>
            </a:extLst>
          </p:cNvPr>
          <p:cNvSpPr txBox="1"/>
          <p:nvPr/>
        </p:nvSpPr>
        <p:spPr>
          <a:xfrm>
            <a:off x="5920153" y="1588700"/>
            <a:ext cx="15635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hlinkClick r:id="rId10" action="ppaction://hlinksldjump"/>
              </a:rPr>
              <a:t>200</a:t>
            </a:r>
            <a:endParaRPr lang="ru-RU" sz="54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C9A06526-3BD7-43D0-9DFF-1582A3E17116}"/>
              </a:ext>
            </a:extLst>
          </p:cNvPr>
          <p:cNvSpPr txBox="1"/>
          <p:nvPr/>
        </p:nvSpPr>
        <p:spPr>
          <a:xfrm>
            <a:off x="5966036" y="2877198"/>
            <a:ext cx="15635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hlinkClick r:id="rId11" action="ppaction://hlinksldjump"/>
              </a:rPr>
              <a:t>200</a:t>
            </a:r>
            <a:endParaRPr lang="ru-RU" sz="54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6734DEEE-51F6-4F5E-8EDF-F4446279DD71}"/>
              </a:ext>
            </a:extLst>
          </p:cNvPr>
          <p:cNvSpPr txBox="1"/>
          <p:nvPr/>
        </p:nvSpPr>
        <p:spPr>
          <a:xfrm>
            <a:off x="5901333" y="4220662"/>
            <a:ext cx="16011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hlinkClick r:id="rId12" action="ppaction://hlinksldjump"/>
              </a:rPr>
              <a:t>200</a:t>
            </a:r>
            <a:endParaRPr lang="ru-RU" sz="54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BB2198A8-4053-4352-A54D-882FCFC773BA}"/>
              </a:ext>
            </a:extLst>
          </p:cNvPr>
          <p:cNvSpPr txBox="1"/>
          <p:nvPr/>
        </p:nvSpPr>
        <p:spPr>
          <a:xfrm>
            <a:off x="5894572" y="5716914"/>
            <a:ext cx="15635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hlinkClick r:id="rId13" action="ppaction://hlinksldjump">
                  <a:snd r:embed="rId14" name="si2_cat.wav"/>
                </a:hlinkClick>
              </a:rPr>
              <a:t>200</a:t>
            </a:r>
            <a:endParaRPr lang="ru-RU" sz="54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063A7746-645F-43B9-86F3-4AE8CD518D67}"/>
              </a:ext>
            </a:extLst>
          </p:cNvPr>
          <p:cNvSpPr txBox="1"/>
          <p:nvPr/>
        </p:nvSpPr>
        <p:spPr>
          <a:xfrm>
            <a:off x="8062123" y="1506558"/>
            <a:ext cx="15635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hlinkClick r:id="rId15" action="ppaction://hlinksldjump"/>
              </a:rPr>
              <a:t>500</a:t>
            </a:r>
            <a:endParaRPr lang="ru-RU" sz="54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62F4BB2B-4F47-45CD-9773-CDF6BF0F7691}"/>
              </a:ext>
            </a:extLst>
          </p:cNvPr>
          <p:cNvSpPr txBox="1"/>
          <p:nvPr/>
        </p:nvSpPr>
        <p:spPr>
          <a:xfrm>
            <a:off x="8062123" y="2919797"/>
            <a:ext cx="15635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hlinkClick r:id="rId16" action="ppaction://hlinksldjump">
                  <a:snd r:embed="rId14" name="si2_cat.wav"/>
                </a:hlinkClick>
              </a:rPr>
              <a:t>500</a:t>
            </a:r>
            <a:endParaRPr lang="ru-RU" sz="54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6" name="TextBox 55">
            <a:hlinkClick r:id="rId17" action="ppaction://hlinksldjump"/>
            <a:extLst>
              <a:ext uri="{FF2B5EF4-FFF2-40B4-BE49-F238E27FC236}">
                <a16:creationId xmlns:a16="http://schemas.microsoft.com/office/drawing/2014/main" id="{C419FC7A-9ED3-4B5F-AF22-774FC83628E9}"/>
              </a:ext>
            </a:extLst>
          </p:cNvPr>
          <p:cNvSpPr txBox="1"/>
          <p:nvPr/>
        </p:nvSpPr>
        <p:spPr>
          <a:xfrm>
            <a:off x="8081463" y="4220662"/>
            <a:ext cx="15635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hlinkClick r:id="rId17" action="ppaction://hlinksldjump"/>
              </a:rPr>
              <a:t>500</a:t>
            </a:r>
            <a:endParaRPr lang="ru-RU" sz="54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BA4A306F-3181-4CAB-BF72-B6DACEB12EB4}"/>
              </a:ext>
            </a:extLst>
          </p:cNvPr>
          <p:cNvSpPr txBox="1"/>
          <p:nvPr/>
        </p:nvSpPr>
        <p:spPr>
          <a:xfrm>
            <a:off x="8081463" y="5643725"/>
            <a:ext cx="15635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hlinkClick r:id="rId18" action="ppaction://hlinksldjump"/>
              </a:rPr>
              <a:t>500</a:t>
            </a:r>
            <a:endParaRPr lang="ru-RU" sz="54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132C5ED3-B2DC-4AD2-AEE2-54BFA828F1EB}"/>
              </a:ext>
            </a:extLst>
          </p:cNvPr>
          <p:cNvSpPr txBox="1"/>
          <p:nvPr/>
        </p:nvSpPr>
        <p:spPr>
          <a:xfrm>
            <a:off x="10203503" y="1568106"/>
            <a:ext cx="20099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hlinkClick r:id="rId19" action="ppaction://hlinksldjump"/>
              </a:rPr>
              <a:t>1000</a:t>
            </a:r>
            <a:endParaRPr lang="ru-RU" sz="54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58FCD25E-B1A5-4DBC-BC3F-CEFDFD863823}"/>
              </a:ext>
            </a:extLst>
          </p:cNvPr>
          <p:cNvSpPr txBox="1"/>
          <p:nvPr/>
        </p:nvSpPr>
        <p:spPr>
          <a:xfrm>
            <a:off x="10227560" y="2919797"/>
            <a:ext cx="20099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hlinkClick r:id="rId20" action="ppaction://hlinksldjump"/>
              </a:rPr>
              <a:t>1000</a:t>
            </a:r>
            <a:endParaRPr lang="ru-RU" sz="54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DC005999-FF60-4E49-B907-985F0B8479B5}"/>
              </a:ext>
            </a:extLst>
          </p:cNvPr>
          <p:cNvSpPr txBox="1"/>
          <p:nvPr/>
        </p:nvSpPr>
        <p:spPr>
          <a:xfrm>
            <a:off x="10227560" y="4276250"/>
            <a:ext cx="20099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hlinkClick r:id="rId21" action="ppaction://hlinksldjump"/>
              </a:rPr>
              <a:t>1000</a:t>
            </a:r>
            <a:endParaRPr lang="ru-RU" sz="54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E6A9EAB9-50C5-4E91-BBA5-5D5BAD971D80}"/>
              </a:ext>
            </a:extLst>
          </p:cNvPr>
          <p:cNvSpPr txBox="1"/>
          <p:nvPr/>
        </p:nvSpPr>
        <p:spPr>
          <a:xfrm>
            <a:off x="10203503" y="5619393"/>
            <a:ext cx="20099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hlinkClick r:id="rId22" action="ppaction://hlinksldjump"/>
              </a:rPr>
              <a:t>1000</a:t>
            </a:r>
            <a:endParaRPr lang="ru-RU" sz="54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5C0CEAE4-D8BB-4D55-8ED1-3756E70EED8B}"/>
              </a:ext>
            </a:extLst>
          </p:cNvPr>
          <p:cNvSpPr txBox="1"/>
          <p:nvPr/>
        </p:nvSpPr>
        <p:spPr>
          <a:xfrm>
            <a:off x="268833" y="172630"/>
            <a:ext cx="25884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bg1"/>
                </a:solidFill>
              </a:rPr>
              <a:t>Дворцовые перевороты</a:t>
            </a:r>
          </a:p>
        </p:txBody>
      </p:sp>
    </p:spTree>
    <p:extLst>
      <p:ext uri="{BB962C8B-B14F-4D97-AF65-F5344CB8AC3E}">
        <p14:creationId xmlns:p14="http://schemas.microsoft.com/office/powerpoint/2010/main" val="425970300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C45625B-5A1C-4D92-B433-80C73337CC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857500"/>
            <a:ext cx="10972800" cy="1143000"/>
          </a:xfrm>
        </p:spPr>
        <p:txBody>
          <a:bodyPr>
            <a:noAutofit/>
          </a:bodyPr>
          <a:lstStyle/>
          <a:p>
            <a:r>
              <a:rPr lang="ru-RU" sz="6000" b="1" i="0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+mn-lt"/>
              </a:rPr>
              <a:t>Сколько революций произошло с 1905 по 1917 гг. ?</a:t>
            </a:r>
          </a:p>
        </p:txBody>
      </p:sp>
      <p:sp>
        <p:nvSpPr>
          <p:cNvPr id="3" name="Стрелка: влево 2">
            <a:hlinkClick r:id="rId2" action="ppaction://hlinksldjump"/>
            <a:extLst>
              <a:ext uri="{FF2B5EF4-FFF2-40B4-BE49-F238E27FC236}">
                <a16:creationId xmlns:a16="http://schemas.microsoft.com/office/drawing/2014/main" id="{7811AFC8-CE41-4674-B61D-D79891EDB6AE}"/>
              </a:ext>
            </a:extLst>
          </p:cNvPr>
          <p:cNvSpPr/>
          <p:nvPr/>
        </p:nvSpPr>
        <p:spPr>
          <a:xfrm>
            <a:off x="11291455" y="6331527"/>
            <a:ext cx="775854" cy="52647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556209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BE2EF3B-D618-4F10-BE7F-1B3C42A8BF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8793" y="484534"/>
            <a:ext cx="6541477" cy="5597346"/>
          </a:xfrm>
          <a:prstGeom prst="rect">
            <a:avLst/>
          </a:prstGeom>
        </p:spPr>
      </p:pic>
      <p:sp>
        <p:nvSpPr>
          <p:cNvPr id="5" name="Стрелка: вправо 4">
            <a:hlinkClick r:id="rId3" action="ppaction://hlinksldjump"/>
            <a:extLst>
              <a:ext uri="{FF2B5EF4-FFF2-40B4-BE49-F238E27FC236}">
                <a16:creationId xmlns:a16="http://schemas.microsoft.com/office/drawing/2014/main" id="{655EF6D4-1D35-4C87-9583-6F02705E2BC4}"/>
              </a:ext>
            </a:extLst>
          </p:cNvPr>
          <p:cNvSpPr/>
          <p:nvPr/>
        </p:nvSpPr>
        <p:spPr>
          <a:xfrm>
            <a:off x="10818055" y="6217920"/>
            <a:ext cx="1097280" cy="49236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632824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823FA10-16F7-441B-8592-F903C1109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857500"/>
            <a:ext cx="10972800" cy="1143000"/>
          </a:xfrm>
        </p:spPr>
        <p:txBody>
          <a:bodyPr>
            <a:noAutofit/>
          </a:bodyPr>
          <a:lstStyle/>
          <a:p>
            <a:r>
              <a:rPr lang="ru-RU" sz="66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+mn-lt"/>
                <a:ea typeface="Calibri" panose="020F0502020204030204" pitchFamily="34" charset="0"/>
              </a:rPr>
              <a:t>Когда Николай Второй отрекся от престола?</a:t>
            </a:r>
            <a:endParaRPr lang="ru-RU" sz="66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+mn-lt"/>
            </a:endParaRPr>
          </a:p>
        </p:txBody>
      </p:sp>
      <p:sp>
        <p:nvSpPr>
          <p:cNvPr id="3" name="Стрелка: влево 2">
            <a:hlinkClick r:id="rId2" action="ppaction://hlinksldjump"/>
            <a:extLst>
              <a:ext uri="{FF2B5EF4-FFF2-40B4-BE49-F238E27FC236}">
                <a16:creationId xmlns:a16="http://schemas.microsoft.com/office/drawing/2014/main" id="{B8CB3A56-8B79-42DB-A9A8-4645642251F9}"/>
              </a:ext>
            </a:extLst>
          </p:cNvPr>
          <p:cNvSpPr/>
          <p:nvPr/>
        </p:nvSpPr>
        <p:spPr>
          <a:xfrm>
            <a:off x="11291455" y="6331527"/>
            <a:ext cx="775854" cy="52647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667720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38AFBFC-B5B8-40E1-B266-F4CF514E77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50552"/>
            <a:ext cx="10972800" cy="1143000"/>
          </a:xfrm>
        </p:spPr>
        <p:txBody>
          <a:bodyPr>
            <a:normAutofit fontScale="90000"/>
          </a:bodyPr>
          <a:lstStyle/>
          <a:p>
            <a:r>
              <a:rPr lang="ru-RU" sz="7300" b="1" i="0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+mn-lt"/>
              </a:rPr>
              <a:t>Интересы народа защищал...</a:t>
            </a:r>
            <a:br>
              <a:rPr lang="ru-RU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</a:br>
            <a:endParaRPr lang="ru-RU" dirty="0"/>
          </a:p>
        </p:txBody>
      </p:sp>
      <p:sp>
        <p:nvSpPr>
          <p:cNvPr id="3" name="Стрелка: влево 2">
            <a:hlinkClick r:id="rId2" action="ppaction://hlinksldjump"/>
            <a:extLst>
              <a:ext uri="{FF2B5EF4-FFF2-40B4-BE49-F238E27FC236}">
                <a16:creationId xmlns:a16="http://schemas.microsoft.com/office/drawing/2014/main" id="{20B4C222-AD71-413E-801A-A0A09A1D6F49}"/>
              </a:ext>
            </a:extLst>
          </p:cNvPr>
          <p:cNvSpPr/>
          <p:nvPr/>
        </p:nvSpPr>
        <p:spPr>
          <a:xfrm>
            <a:off x="11291455" y="6331527"/>
            <a:ext cx="775854" cy="52647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39324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F505E35-E432-4B81-96BF-C0E632AEC8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13207"/>
            <a:ext cx="10972800" cy="3784208"/>
          </a:xfrm>
        </p:spPr>
        <p:txBody>
          <a:bodyPr>
            <a:normAutofit fontScale="90000"/>
          </a:bodyPr>
          <a:lstStyle/>
          <a:p>
            <a:r>
              <a:rPr lang="ru-RU" sz="6000" b="1" i="0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+mn-lt"/>
              </a:rPr>
              <a:t> Кто являлся Царем Российской Империи на момент революций?</a:t>
            </a:r>
            <a:br>
              <a:rPr lang="ru-RU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</a:br>
            <a:br>
              <a:rPr lang="ru-RU" b="0" i="0" dirty="0">
                <a:solidFill>
                  <a:srgbClr val="454645"/>
                </a:solidFill>
                <a:effectLst/>
                <a:latin typeface="Open Sans" panose="020B0606030504020204" pitchFamily="34" charset="0"/>
              </a:rPr>
            </a:br>
            <a:endParaRPr lang="ru-RU" dirty="0"/>
          </a:p>
        </p:txBody>
      </p:sp>
      <p:sp>
        <p:nvSpPr>
          <p:cNvPr id="3" name="Стрелка: влево 2">
            <a:hlinkClick r:id="rId2" action="ppaction://hlinksldjump"/>
            <a:extLst>
              <a:ext uri="{FF2B5EF4-FFF2-40B4-BE49-F238E27FC236}">
                <a16:creationId xmlns:a16="http://schemas.microsoft.com/office/drawing/2014/main" id="{0333C88C-79A0-4D75-9AE0-995DE00C4135}"/>
              </a:ext>
            </a:extLst>
          </p:cNvPr>
          <p:cNvSpPr/>
          <p:nvPr/>
        </p:nvSpPr>
        <p:spPr>
          <a:xfrm>
            <a:off x="11291455" y="6331527"/>
            <a:ext cx="775854" cy="52647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39620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C5F68E8-E473-45A0-961E-98FA1195E6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415" y="1379004"/>
            <a:ext cx="10972800" cy="3333086"/>
          </a:xfrm>
        </p:spPr>
        <p:txBody>
          <a:bodyPr>
            <a:normAutofit/>
          </a:bodyPr>
          <a:lstStyle/>
          <a:p>
            <a:r>
              <a:rPr lang="ru-RU" sz="6000" i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Cantarell"/>
              </a:rPr>
              <a:t>В каком возрасте был провозглашен императором Петр II Алексеевич?</a:t>
            </a:r>
            <a:endParaRPr lang="ru-RU" sz="600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4" name="Стрелка: влево 3">
            <a:hlinkClick r:id="rId2" action="ppaction://hlinksldjump"/>
            <a:extLst>
              <a:ext uri="{FF2B5EF4-FFF2-40B4-BE49-F238E27FC236}">
                <a16:creationId xmlns:a16="http://schemas.microsoft.com/office/drawing/2014/main" id="{6B10D7D1-76F9-45A8-9BD3-F991F0E191C1}"/>
              </a:ext>
            </a:extLst>
          </p:cNvPr>
          <p:cNvSpPr/>
          <p:nvPr/>
        </p:nvSpPr>
        <p:spPr>
          <a:xfrm>
            <a:off x="11291455" y="6331527"/>
            <a:ext cx="775854" cy="52647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65179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7D9B9A-F1B9-42A0-91F8-5DF1DBF515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787" y="1477110"/>
            <a:ext cx="10972800" cy="3573192"/>
          </a:xfrm>
        </p:spPr>
        <p:txBody>
          <a:bodyPr>
            <a:noAutofit/>
          </a:bodyPr>
          <a:lstStyle/>
          <a:p>
            <a:r>
              <a:rPr lang="ru-RU" sz="5400" i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Blogger Sans" panose="02000506030000020004" pitchFamily="2" charset="-52"/>
              </a:rPr>
              <a:t>Сколько членов в разное время входило в состав Верховного тайного совета?</a:t>
            </a:r>
            <a:endParaRPr lang="ru-RU" sz="540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Blogger Sans" panose="02000506030000020004" pitchFamily="2" charset="-52"/>
            </a:endParaRPr>
          </a:p>
        </p:txBody>
      </p:sp>
      <p:sp>
        <p:nvSpPr>
          <p:cNvPr id="4" name="Стрелка: влево 3">
            <a:hlinkClick r:id="rId2" action="ppaction://hlinksldjump"/>
            <a:extLst>
              <a:ext uri="{FF2B5EF4-FFF2-40B4-BE49-F238E27FC236}">
                <a16:creationId xmlns:a16="http://schemas.microsoft.com/office/drawing/2014/main" id="{B6BDBCA4-A0BB-4268-AD27-08BEBF1C9AFA}"/>
              </a:ext>
            </a:extLst>
          </p:cNvPr>
          <p:cNvSpPr/>
          <p:nvPr/>
        </p:nvSpPr>
        <p:spPr>
          <a:xfrm>
            <a:off x="11291455" y="6331527"/>
            <a:ext cx="775854" cy="52647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74180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A384D9B-9FE0-4B1E-A92A-CB59176628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3345" y="1111348"/>
            <a:ext cx="10972800" cy="4360984"/>
          </a:xfrm>
        </p:spPr>
        <p:txBody>
          <a:bodyPr>
            <a:normAutofit/>
          </a:bodyPr>
          <a:lstStyle/>
          <a:p>
            <a:r>
              <a:rPr lang="ru-RU" sz="4400" i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Blogger Sans" panose="02000506030000020004" pitchFamily="2" charset="-52"/>
              </a:rPr>
              <a:t>В каком немецком городе (герцогство Гольштейн) родился император Петр III Федорович?</a:t>
            </a:r>
            <a:endParaRPr lang="ru-RU" dirty="0"/>
          </a:p>
        </p:txBody>
      </p:sp>
      <p:sp>
        <p:nvSpPr>
          <p:cNvPr id="4" name="Стрелка: влево 3">
            <a:hlinkClick r:id="rId2" action="ppaction://hlinksldjump"/>
            <a:extLst>
              <a:ext uri="{FF2B5EF4-FFF2-40B4-BE49-F238E27FC236}">
                <a16:creationId xmlns:a16="http://schemas.microsoft.com/office/drawing/2014/main" id="{E0C2EC95-1395-49AE-BE6D-C82007BEF093}"/>
              </a:ext>
            </a:extLst>
          </p:cNvPr>
          <p:cNvSpPr/>
          <p:nvPr/>
        </p:nvSpPr>
        <p:spPr>
          <a:xfrm>
            <a:off x="11291455" y="6331527"/>
            <a:ext cx="775854" cy="52647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09774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2D4B8FD-0777-406D-AF63-75E4605E6D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744394"/>
            <a:ext cx="10972800" cy="3798277"/>
          </a:xfrm>
        </p:spPr>
        <p:txBody>
          <a:bodyPr>
            <a:normAutofit fontScale="90000"/>
          </a:bodyPr>
          <a:lstStyle/>
          <a:p>
            <a:r>
              <a:rPr lang="ru-RU" sz="49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Franklin Gothic Medium Cond" panose="020B0606030402020204" pitchFamily="34" charset="0"/>
              </a:rPr>
              <a:t>как</a:t>
            </a:r>
            <a:r>
              <a:rPr lang="ru-RU" sz="4900" b="1" i="0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Franklin Gothic Medium Cond" panose="020B0606030402020204" pitchFamily="34" charset="0"/>
              </a:rPr>
              <a:t> назывались определенные условия, которые по замыслу членов Верховного тайного совета должна была принять Анна Иоанновна при вступлении на российский престол?</a:t>
            </a:r>
            <a:br>
              <a:rPr lang="ru-RU" b="0" i="0" dirty="0">
                <a:solidFill>
                  <a:srgbClr val="2B2727"/>
                </a:solidFill>
                <a:effectLst/>
                <a:latin typeface="Cantarell"/>
              </a:rPr>
            </a:br>
            <a:br>
              <a:rPr lang="ru-RU" dirty="0"/>
            </a:br>
            <a:endParaRPr lang="ru-RU" dirty="0"/>
          </a:p>
        </p:txBody>
      </p:sp>
      <p:sp>
        <p:nvSpPr>
          <p:cNvPr id="3" name="Стрелка: влево 2">
            <a:hlinkClick r:id="rId2" action="ppaction://hlinksldjump"/>
            <a:extLst>
              <a:ext uri="{FF2B5EF4-FFF2-40B4-BE49-F238E27FC236}">
                <a16:creationId xmlns:a16="http://schemas.microsoft.com/office/drawing/2014/main" id="{AEBCC809-0279-4D4E-8FE3-5250A9114457}"/>
              </a:ext>
            </a:extLst>
          </p:cNvPr>
          <p:cNvSpPr/>
          <p:nvPr/>
        </p:nvSpPr>
        <p:spPr>
          <a:xfrm>
            <a:off x="11291455" y="6331527"/>
            <a:ext cx="775854" cy="52647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16489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84102F2-C66F-4F71-910F-2E53C96A0B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788" y="2857500"/>
            <a:ext cx="10972800" cy="1143000"/>
          </a:xfrm>
        </p:spPr>
        <p:txBody>
          <a:bodyPr>
            <a:noAutofit/>
          </a:bodyPr>
          <a:lstStyle/>
          <a:p>
            <a:r>
              <a:rPr lang="ru-RU" sz="5400" b="1" i="0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Blogger Sans" panose="02000506030000020004" pitchFamily="2" charset="-52"/>
              </a:rPr>
              <a:t>В какой период титул царя был сменен на титул императора ?</a:t>
            </a:r>
            <a:endParaRPr lang="ru-RU" sz="54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Blogger Sans" panose="02000506030000020004" pitchFamily="2" charset="-52"/>
            </a:endParaRPr>
          </a:p>
        </p:txBody>
      </p:sp>
      <p:sp>
        <p:nvSpPr>
          <p:cNvPr id="3" name="Стрелка: влево 2">
            <a:hlinkClick r:id="rId2" action="ppaction://hlinksldjump"/>
            <a:extLst>
              <a:ext uri="{FF2B5EF4-FFF2-40B4-BE49-F238E27FC236}">
                <a16:creationId xmlns:a16="http://schemas.microsoft.com/office/drawing/2014/main" id="{09573A1D-6DF6-4C91-8BE7-8F15596DAEC4}"/>
              </a:ext>
            </a:extLst>
          </p:cNvPr>
          <p:cNvSpPr/>
          <p:nvPr/>
        </p:nvSpPr>
        <p:spPr>
          <a:xfrm>
            <a:off x="11291455" y="6331527"/>
            <a:ext cx="775854" cy="52647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22284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D408556-2A99-41AE-B054-ABA7749DC8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666146"/>
            <a:ext cx="10972800" cy="1143000"/>
          </a:xfrm>
        </p:spPr>
        <p:txBody>
          <a:bodyPr>
            <a:normAutofit fontScale="90000"/>
          </a:bodyPr>
          <a:lstStyle/>
          <a:p>
            <a:r>
              <a:rPr lang="ru-RU" b="1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 </a:t>
            </a:r>
            <a:r>
              <a:rPr lang="ru-RU" sz="6700" b="1" i="0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Blogger Sans" panose="02000506030000020004" pitchFamily="2" charset="-52"/>
              </a:rPr>
              <a:t>Какой период времени длилось царствование дома Романовых ?</a:t>
            </a:r>
            <a:endParaRPr lang="ru-RU" sz="6700" b="1" dirty="0">
              <a:latin typeface="Blogger Sans" panose="02000506030000020004" pitchFamily="2" charset="-52"/>
            </a:endParaRPr>
          </a:p>
        </p:txBody>
      </p:sp>
      <p:sp>
        <p:nvSpPr>
          <p:cNvPr id="3" name="Стрелка: влево 2">
            <a:hlinkClick r:id="rId2" action="ppaction://hlinksldjump"/>
            <a:extLst>
              <a:ext uri="{FF2B5EF4-FFF2-40B4-BE49-F238E27FC236}">
                <a16:creationId xmlns:a16="http://schemas.microsoft.com/office/drawing/2014/main" id="{6A288966-6525-4C0A-84DA-B19E50547798}"/>
              </a:ext>
            </a:extLst>
          </p:cNvPr>
          <p:cNvSpPr/>
          <p:nvPr/>
        </p:nvSpPr>
        <p:spPr>
          <a:xfrm>
            <a:off x="11291455" y="6331527"/>
            <a:ext cx="775854" cy="52647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57076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36BD2DC-0B45-4913-BA4D-8E852819BB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857500"/>
            <a:ext cx="10972800" cy="1143000"/>
          </a:xfrm>
        </p:spPr>
        <p:txBody>
          <a:bodyPr>
            <a:noAutofit/>
          </a:bodyPr>
          <a:lstStyle/>
          <a:p>
            <a:r>
              <a:rPr lang="ru-RU" sz="5400" b="1" i="0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Franklin Gothic Medium Cond" panose="020B0606030402020204" pitchFamily="34" charset="0"/>
              </a:rPr>
              <a:t>Кто из царствующих представителей династии был прозван в народе «Тишайшим «?</a:t>
            </a:r>
            <a:endParaRPr lang="ru-RU" sz="54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Franklin Gothic Medium Cond" panose="020B0606030402020204" pitchFamily="34" charset="0"/>
            </a:endParaRPr>
          </a:p>
        </p:txBody>
      </p:sp>
      <p:sp>
        <p:nvSpPr>
          <p:cNvPr id="3" name="Стрелка: влево 2">
            <a:hlinkClick r:id="rId2" action="ppaction://hlinksldjump"/>
            <a:extLst>
              <a:ext uri="{FF2B5EF4-FFF2-40B4-BE49-F238E27FC236}">
                <a16:creationId xmlns:a16="http://schemas.microsoft.com/office/drawing/2014/main" id="{85D7A851-562A-4948-9903-4B529B86D122}"/>
              </a:ext>
            </a:extLst>
          </p:cNvPr>
          <p:cNvSpPr/>
          <p:nvPr/>
        </p:nvSpPr>
        <p:spPr>
          <a:xfrm>
            <a:off x="11291455" y="6331527"/>
            <a:ext cx="775854" cy="52647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8317854"/>
      </p:ext>
    </p:extLst>
  </p:cSld>
  <p:clrMapOvr>
    <a:masterClrMapping/>
  </p:clrMapOvr>
</p:sld>
</file>

<file path=ppt/theme/theme1.xml><?xml version="1.0" encoding="utf-8"?>
<a:theme xmlns:a="http://schemas.openxmlformats.org/drawingml/2006/main" name="La ment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TM02474572[[fn=Медицинский шаблон оформления]]</Template>
  <TotalTime>459</TotalTime>
  <Words>254</Words>
  <Application>Microsoft Office PowerPoint</Application>
  <PresentationFormat>Широкоэкранный</PresentationFormat>
  <Paragraphs>45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32" baseType="lpstr">
      <vt:lpstr>Arial</vt:lpstr>
      <vt:lpstr>Blogger Sans</vt:lpstr>
      <vt:lpstr>Calibri</vt:lpstr>
      <vt:lpstr>Cantarell</vt:lpstr>
      <vt:lpstr>Franklin Gothic Medium Cond</vt:lpstr>
      <vt:lpstr>Open Sans</vt:lpstr>
      <vt:lpstr>Roboto</vt:lpstr>
      <vt:lpstr>La mente</vt:lpstr>
      <vt:lpstr>Презентация PowerPoint</vt:lpstr>
      <vt:lpstr>Презентация PowerPoint</vt:lpstr>
      <vt:lpstr>В каком возрасте был провозглашен императором Петр II Алексеевич?</vt:lpstr>
      <vt:lpstr>Сколько членов в разное время входило в состав Верховного тайного совета?</vt:lpstr>
      <vt:lpstr>В каком немецком городе (герцогство Гольштейн) родился император Петр III Федорович?</vt:lpstr>
      <vt:lpstr>как назывались определенные условия, которые по замыслу членов Верховного тайного совета должна была принять Анна Иоанновна при вступлении на российский престол?  </vt:lpstr>
      <vt:lpstr>В какой период титул царя был сменен на титул императора ?</vt:lpstr>
      <vt:lpstr> Какой период времени длилось царствование дома Романовых ?</vt:lpstr>
      <vt:lpstr>Кто из царствующих представителей династии был прозван в народе «Тишайшим «?</vt:lpstr>
      <vt:lpstr>Указ о внешней торговле , в котором содержится требование бережного отношения к лесам как одному из важнейших богатств России ,был издан :</vt:lpstr>
      <vt:lpstr>Когда была провозглашена Российская Империя?</vt:lpstr>
      <vt:lpstr> Кто стоял во главе Российской империи?</vt:lpstr>
      <vt:lpstr>Презентация PowerPoint</vt:lpstr>
      <vt:lpstr>В каком году Восточная Грузия попросила защиты у России?</vt:lpstr>
      <vt:lpstr>В каком году адмирал Фаддей Беллинсгаузен открыл Антарктиду?</vt:lpstr>
      <vt:lpstr>В каком году родился Ленин?</vt:lpstr>
      <vt:lpstr>Какой была настоящая фамилия Ленина?</vt:lpstr>
      <vt:lpstr>Кем зачастую называют Владимира Ильича, а на самом деле он не был таковым?</vt:lpstr>
      <vt:lpstr>Кто из братьев Ленина был повешен в 1887-м году за покушение на царя?</vt:lpstr>
      <vt:lpstr>Сколько революций произошло с 1905 по 1917 гг. ?</vt:lpstr>
      <vt:lpstr>Презентация PowerPoint</vt:lpstr>
      <vt:lpstr>Когда Николай Второй отрекся от престола?</vt:lpstr>
      <vt:lpstr>Интересы народа защищал... </vt:lpstr>
      <vt:lpstr> Кто являлся Царем Российской Империи на момент революций?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21</cp:revision>
  <dcterms:created xsi:type="dcterms:W3CDTF">2021-06-10T23:54:44Z</dcterms:created>
  <dcterms:modified xsi:type="dcterms:W3CDTF">2021-06-14T17:03:24Z</dcterms:modified>
</cp:coreProperties>
</file>