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hatis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870566"/>
            <a:ext cx="4929221" cy="519211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392885"/>
            <a:ext cx="5643602" cy="599632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693880_fb2e_0130_f57a_22000a1d011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714356"/>
            <a:ext cx="5929354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928670"/>
            <a:ext cx="5643602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0</Words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Азамат Турмухамбетов</dc:creator>
  <cp:lastModifiedBy>Azam</cp:lastModifiedBy>
  <cp:revision>5</cp:revision>
  <dcterms:created xsi:type="dcterms:W3CDTF">2015-12-15T12:47:52Z</dcterms:created>
  <dcterms:modified xsi:type="dcterms:W3CDTF">2015-12-17T09:51:08Z</dcterms:modified>
</cp:coreProperties>
</file>