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654032"/>
          </a:xfrm>
        </p:spPr>
        <p:txBody>
          <a:bodyPr>
            <a:noAutofit/>
          </a:bodyPr>
          <a:lstStyle/>
          <a:p>
            <a:r>
              <a:rPr lang="ru-RU" sz="2800" dirty="0" smtClean="0"/>
              <a:t>ЗНАКОМСТВО С МАТЕРИАЛАМИ С САЙТА ФИПИ</a:t>
            </a:r>
            <a:endParaRPr lang="ru-RU" sz="2800" dirty="0"/>
          </a:p>
        </p:txBody>
      </p:sp>
      <p:pic>
        <p:nvPicPr>
          <p:cNvPr id="5" name="Рисунок 4" descr="DSCN38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24" y="3357562"/>
            <a:ext cx="4381499" cy="3286124"/>
          </a:xfrm>
          <a:prstGeom prst="rect">
            <a:avLst/>
          </a:prstGeom>
        </p:spPr>
      </p:pic>
      <p:pic>
        <p:nvPicPr>
          <p:cNvPr id="4" name="Содержимое 3" descr="DSCN388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7158" y="928670"/>
            <a:ext cx="5143536" cy="385765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Фрагменты с уроков</a:t>
            </a:r>
            <a:endParaRPr lang="ru-RU" dirty="0"/>
          </a:p>
        </p:txBody>
      </p:sp>
      <p:pic>
        <p:nvPicPr>
          <p:cNvPr id="4" name="Содержимое 3" descr="DSCN39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000108"/>
            <a:ext cx="4191029" cy="3143272"/>
          </a:xfrm>
        </p:spPr>
      </p:pic>
      <p:pic>
        <p:nvPicPr>
          <p:cNvPr id="5" name="Рисунок 4" descr="DSCN38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3000372"/>
            <a:ext cx="4762501" cy="357187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N39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57232"/>
            <a:ext cx="5334037" cy="4000528"/>
          </a:xfrm>
        </p:spPr>
      </p:pic>
      <p:pic>
        <p:nvPicPr>
          <p:cNvPr id="6" name="Рисунок 5" descr="DSCN39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357562"/>
            <a:ext cx="4286248" cy="3214686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57200" y="274638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Фрагменты с уроков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ЗНАКОМСТВО С МАТЕРИАЛАМИ С САЙТА ФИПИ</vt:lpstr>
      <vt:lpstr>Фрагменты с уроков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МАТЕРИАЛАМИ С САЙТА ФИПИ</dc:title>
  <dc:creator>User</dc:creator>
  <cp:lastModifiedBy>User</cp:lastModifiedBy>
  <cp:revision>1</cp:revision>
  <dcterms:created xsi:type="dcterms:W3CDTF">2018-11-26T08:37:24Z</dcterms:created>
  <dcterms:modified xsi:type="dcterms:W3CDTF">2018-11-26T08:42:37Z</dcterms:modified>
</cp:coreProperties>
</file>