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978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b86aa8b2fee3165860a2fb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867336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338253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302000"/>
                <a:gridCol w="3302000"/>
                <a:gridCol w="3302000"/>
              </a:tblGrid>
              <a:tr h="6858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1 Блок           13-00—13-10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Обзорная экскурсия «Создание благоприятной воспитательной и развивающей среды с целью развития индивидуальных творческих возможностей обучающихся с интеллектуальными нарушениями» (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Баныкина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И.А.-заместитель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директора; Антипова 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Е.А.-ст.вожатый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13-10-13-55</a:t>
                      </a:r>
                    </a:p>
                    <a:p>
                      <a:pPr lvl="0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Работа творческих  мастер-классов:</a:t>
                      </a:r>
                    </a:p>
                    <a:p>
                      <a:pPr lvl="0">
                        <a:lnSpc>
                          <a:spcPct val="100000"/>
                        </a:lnSpc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«Домашняя масленица», проводят обучающиеся 7 класса под руководством Волковой Н.В.(учитель профессионально-трудового обучения).</a:t>
                      </a:r>
                    </a:p>
                    <a:p>
                      <a:pPr lvl="0">
                        <a:lnSpc>
                          <a:spcPct val="100000"/>
                        </a:lnSpc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Радостея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», проводят обучающиеся 9а класса под руководством Балакиной И.И.(учитель профессионально-трудового обучения).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/>
                    </a:p>
                  </a:txBody>
                  <a:tcPr marL="99060" marR="99060"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2 Блок         14-00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—</a:t>
                      </a: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15-00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«Развитие творческих способностей обучающихся с интеллектуальными нарушениями, через организацию воспитательной и внеурочной деятельности» (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Баныкина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И.А.-заместитель</a:t>
                      </a:r>
                      <a:r>
                        <a:rPr lang="ru-RU" sz="1400" b="0" kern="1200" baseline="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д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иректора)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Проектная деятельность классных руководителей, как средство формирования единого воспитательного пространства в течение учебного года: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Wingdings" pitchFamily="2" charset="2"/>
                        <a:buChar char="ü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Патриотическое воспитание обучающихся через реализацию проекта «Никто не забыт, ничто не забыто» (форма работы – просмотр видеоролика)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Wingdings" pitchFamily="2" charset="2"/>
                        <a:buChar char="ü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Духовно-нравственное воспитание обучающихся через реализацию проекта «Русское народное творчество» (Матвеева </a:t>
                      </a:r>
                      <a:r>
                        <a:rPr lang="ru-RU" sz="1400" b="0" kern="1200" dirty="0" err="1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С.В.-учитель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начальных классов, обучающиеся 3а класса)</a:t>
                      </a:r>
                      <a:endParaRPr lang="ru-RU" sz="1400" b="0" dirty="0"/>
                    </a:p>
                  </a:txBody>
                  <a:tcPr marL="99060" marR="9906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Подведение итогов  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15-10—15-30</a:t>
                      </a:r>
                      <a:endParaRPr lang="ru-RU" sz="1400" b="0" kern="1200" dirty="0" smtClean="0">
                        <a:solidFill>
                          <a:srgbClr val="002060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«Развитие обучающихся с у/о,  через развитие творческого потенциала, как фактора самореализации детей в будущем» (Томилова Е.О. – заместитель директора) </a:t>
                      </a:r>
                    </a:p>
                    <a:p>
                      <a:pPr lvl="0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Обратная связь.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400" dirty="0"/>
                    </a:p>
                  </a:txBody>
                  <a:tcPr marL="99060" marR="9906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8" name="Рисунок 7" descr="Общешкольные мероприятия.JPG"/>
          <p:cNvPicPr>
            <a:picLocks noChangeAspect="1"/>
          </p:cNvPicPr>
          <p:nvPr/>
        </p:nvPicPr>
        <p:blipFill>
          <a:blip r:embed="rId3" cstate="print"/>
          <a:srcRect b="10593"/>
          <a:stretch>
            <a:fillRect/>
          </a:stretch>
        </p:blipFill>
        <p:spPr>
          <a:xfrm>
            <a:off x="6810388" y="4500570"/>
            <a:ext cx="2788828" cy="221215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Грани таланта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95216" y="4714884"/>
            <a:ext cx="2833742" cy="1991653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Таланты земли Богородской.JPG"/>
          <p:cNvPicPr>
            <a:picLocks noChangeAspect="1"/>
          </p:cNvPicPr>
          <p:nvPr/>
        </p:nvPicPr>
        <p:blipFill>
          <a:blip r:embed="rId5" cstate="print">
            <a:lum bright="-10000"/>
          </a:blip>
          <a:stretch>
            <a:fillRect/>
          </a:stretch>
        </p:blipFill>
        <p:spPr>
          <a:xfrm>
            <a:off x="6667512" y="2357430"/>
            <a:ext cx="3000397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b86aa8b2fee3165860a2fb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867336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604000"/>
                <a:gridCol w="3302000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 marL="99060" marR="99060"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9060" marR="9906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24636" y="285728"/>
            <a:ext cx="3089693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МКОУ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Богородская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школа №8»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7512" y="1071546"/>
            <a:ext cx="307183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Районное методическое объединение педагогов, работающих по АООП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Развитие творческих способностей  обучающихся с интеллектуальными нарушениями, через организацию воспитательной и внеурочной деятельности»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3330" y="6215082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Monotype Corsiva" pitchFamily="66" charset="0"/>
              </a:rPr>
              <a:t>2018-2019 учебный год</a:t>
            </a:r>
            <a:endParaRPr lang="ru-RU" sz="1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" name="Рисунок 9" descr="Стипендия губернато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4702" y="4071942"/>
            <a:ext cx="2666986" cy="200024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0" y="0"/>
          <a:ext cx="6167446" cy="674343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89069"/>
                <a:gridCol w="2219313"/>
                <a:gridCol w="828467"/>
                <a:gridCol w="716033"/>
                <a:gridCol w="925122"/>
                <a:gridCol w="1189442"/>
              </a:tblGrid>
              <a:tr h="305468">
                <a:tc>
                  <a:txBody>
                    <a:bodyPr/>
                    <a:lstStyle/>
                    <a:p>
                      <a:pPr marL="111125"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</a:rPr>
                        <a:t>№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</a:rPr>
                        <a:t>Название конкурса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</a:rPr>
                        <a:t>Уровень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solidFill>
                            <a:srgbClr val="002060"/>
                          </a:solidFill>
                        </a:rPr>
                        <a:t>Кол-во участников</a:t>
                      </a:r>
                      <a:endParaRPr lang="ru-RU" sz="900" b="1" baseline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</a:rPr>
                        <a:t>ФИО руководителя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</a:rPr>
                        <a:t>Результат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0510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«Безопасная дорога детям – 2018г.»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Всероссийский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Антипова Е.А.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Участие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015">
                <a:tc>
                  <a:txBody>
                    <a:bodyPr/>
                    <a:lstStyle/>
                    <a:p>
                      <a:pPr marL="227330" indent="-2057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2. 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Выставка изобразительного искусства и прикладного творчества детей с ограниченными возможностями здоровья и детей-инвалидов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  «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Мир чудес»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Областной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Волкова Н.В.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Балакина И.И.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Участие 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789">
                <a:tc>
                  <a:txBody>
                    <a:bodyPr/>
                    <a:lstStyle/>
                    <a:p>
                      <a:pPr marL="228600" indent="-207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3.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Разговор о правильном питании»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 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9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Волкова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Матвеева С.В.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Аксенова Т.Б.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Лукина А.Л.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Балакина И.И.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Дроздова Н.И.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Призер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920">
                <a:tc>
                  <a:txBody>
                    <a:bodyPr/>
                    <a:lstStyle/>
                    <a:p>
                      <a:pPr marL="228600" indent="-207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4.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Выставка- конкурс творческих работ учащихся с ограниченными возможностями здоровья «Сделаем мир светлее и добрее!»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Волкова Н.В.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Балакина И.И.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Каранов Р.А.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Победитель–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7 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чел.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Призер –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5чел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 – 1 чел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. 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416">
                <a:tc>
                  <a:txBody>
                    <a:bodyPr/>
                    <a:lstStyle/>
                    <a:p>
                      <a:pPr marL="228600" indent="-207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5.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Конкурс художественной направленности «Секреты Нижегородских мастеров: вчера, сегодня, завтра»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Волкова Н.В.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Балакина И.И.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762441">
                <a:tc>
                  <a:txBody>
                    <a:bodyPr/>
                    <a:lstStyle/>
                    <a:p>
                      <a:pPr marL="228600" indent="-207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6.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Районный фестиваль «Семейное творчество»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Абросимова И.Г.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Матвеева С.В.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solidFill>
                            <a:srgbClr val="002060"/>
                          </a:solidFill>
                        </a:rPr>
                        <a:t>Горева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 А.А.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Лукина А.Л.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err="1">
                          <a:solidFill>
                            <a:srgbClr val="002060"/>
                          </a:solidFill>
                        </a:rPr>
                        <a:t>Зотина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 А.М.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Участие –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3чел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Победитель – 1 чел.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Призер –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2 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чел.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1561">
                <a:tc>
                  <a:txBody>
                    <a:bodyPr/>
                    <a:lstStyle/>
                    <a:p>
                      <a:pPr marL="228600" indent="-207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7.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Конкурс на присуждение именных стипендий Правительства Нижегородской области для одаренных детей-инвалидов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Областной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Волкова Н.В.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Победитель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5280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8.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Городской спортивно-развлекательный конкурс «Вместе веселей»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 ком.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Пуговкина М.А.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Победители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850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9.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Конкурс по изготовлению и презентации костюма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«Традиции, фантазия и творчество»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Волкова Н.В.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Балакина И.И.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Победители – 5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ч.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574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10.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Конкурс медиатворчества «Экран»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Антипова Е.А.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Победители – 2 чел. (1 место)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920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12.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Фестиваль детского и юношеского творчества «Грани таланта», в том числе для детей с ограниченными возможностями здоровья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Областной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Аксенова Т.Б.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Призеры – 2 чел.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920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13.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VII Всероссийская (с международным участием)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 Выставка рисунка,  живописи, графики и прикладного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творчества 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 школьников с 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ОВЗ  </a:t>
                      </a: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 «Краски всей России»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Всероссийский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Волкова Н.В.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Балакина И.И.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Участие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Участие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1792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14.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Соревнования по пионерболу среди команд девочек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Районный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1 ком.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Индисова С.А.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</a:rPr>
                        <a:t>Горев И.В.</a:t>
                      </a:r>
                      <a:endParaRPr lang="ru-RU" sz="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</a:rPr>
                        <a:t>3 место</a:t>
                      </a:r>
                      <a:endParaRPr lang="ru-RU" sz="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583</Words>
  <Application>Microsoft Office PowerPoint</Application>
  <PresentationFormat>Лист A4 (210x297 мм)</PresentationFormat>
  <Paragraphs>154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Calibri</vt:lpstr>
      <vt:lpstr>Monotype Corsiva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2019-02-25T12:41:58Z</dcterms:created>
  <dcterms:modified xsi:type="dcterms:W3CDTF">2019-03-13T07:03:21Z</dcterms:modified>
</cp:coreProperties>
</file>