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000"/>
    <a:srgbClr val="1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239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76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008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4621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388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4264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40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265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8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98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325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94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774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300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305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361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664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AEA66A7-9D51-4A93-AB9D-AB06317749B2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EBF06D2-123A-45D5-AA7C-804C17B46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6950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B084BB-3649-46B1-B93C-E331C4CBA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1989" y="5655212"/>
            <a:ext cx="5275384" cy="731520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Рожкова Елена Александровна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>воспитатель 1 квалификационной категории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13215B-AED2-4E47-9EEB-F26F104B4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9627" y="193626"/>
            <a:ext cx="8305044" cy="15070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>
                <a:solidFill>
                  <a:schemeClr val="bg1"/>
                </a:solidFill>
              </a:rPr>
              <a:t>муниципальное казенное дошкольное образовательное учреждение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chemeClr val="bg1"/>
                </a:solidFill>
              </a:rPr>
              <a:t>города Новосибирска «Детский сад № 494»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F7BE2B-66F0-4E04-881C-28D683449620}"/>
              </a:ext>
            </a:extLst>
          </p:cNvPr>
          <p:cNvSpPr txBox="1"/>
          <p:nvPr/>
        </p:nvSpPr>
        <p:spPr>
          <a:xfrm>
            <a:off x="1055077" y="2023461"/>
            <a:ext cx="994585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       НЕСТАНДАРТНЫЕ ПОДХОДЫ </a:t>
            </a:r>
            <a:br>
              <a:rPr lang="ru-RU" sz="4000" b="1" dirty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  К ЗАУЧИВАНИЮ СТИХОТВОРЕНИЙ</a:t>
            </a:r>
            <a:br>
              <a:rPr lang="ru-RU" sz="4000" b="1" dirty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              С ДЕТЬМИ 3-5 ЛЕТ</a:t>
            </a:r>
            <a:br>
              <a:rPr lang="ru-RU" sz="4000" b="1" dirty="0">
                <a:solidFill>
                  <a:schemeClr val="bg1"/>
                </a:solidFill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930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EBDDA-0746-4586-93B1-25C9A74C7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EC24FF-F2F3-432A-9D5D-2E42B177D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144" y="685800"/>
            <a:ext cx="9622301" cy="4659923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>
                <a:solidFill>
                  <a:schemeClr val="bg1"/>
                </a:solidFill>
              </a:rPr>
              <a:t>«Читайте детям стихи, пусть ухо их приучится к гармонии русского слова, сердце преисполнится чувством изящного, пусть поэзия действует на них так же, как и музыка» </a:t>
            </a:r>
          </a:p>
          <a:p>
            <a:pPr algn="r"/>
            <a:r>
              <a:rPr lang="ru-RU" sz="3200" b="1" i="1" dirty="0">
                <a:solidFill>
                  <a:schemeClr val="bg1"/>
                </a:solidFill>
              </a:rPr>
              <a:t>В.Г. Белинский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027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A5146-FD14-47F8-B3AD-80A24D761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www.playcast.ru/uploads/2015/06/27/14126042.png">
            <a:extLst>
              <a:ext uri="{FF2B5EF4-FFF2-40B4-BE49-F238E27FC236}">
                <a16:creationId xmlns:a16="http://schemas.microsoft.com/office/drawing/2014/main" id="{48966AE8-F5E2-4DA0-8E45-9409BCBEBF3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7631" y="1101623"/>
            <a:ext cx="6136737" cy="36813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1406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E8074-5D55-41ED-AECC-F26597B8C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684212" y="5994399"/>
            <a:ext cx="8534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7E93CB-3A00-41D2-AE95-35A4B38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4905" y="1062106"/>
            <a:ext cx="9270610" cy="470369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chemeClr val="bg1"/>
                </a:solidFill>
              </a:rPr>
              <a:t>«Если …. хотите, чтобы дитя усвоило что-нибудь прочно, то заставьте участвовать в этом усвоении как можно большее число </a:t>
            </a:r>
            <a:r>
              <a:rPr lang="ru-RU" sz="3200" b="1">
                <a:solidFill>
                  <a:schemeClr val="bg1"/>
                </a:solidFill>
              </a:rPr>
              <a:t>нервов, заставьте </a:t>
            </a:r>
            <a:r>
              <a:rPr lang="ru-RU" sz="3200" b="1" dirty="0">
                <a:solidFill>
                  <a:schemeClr val="bg1"/>
                </a:solidFill>
              </a:rPr>
              <a:t>участвовать зрение, показывая карту или картинку… Призовите к участию осязание, обоняние, вкус. При таком дружном содействии всех органов вы победите самую ленивую память»</a:t>
            </a:r>
            <a:endParaRPr lang="ru-RU" sz="3200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ru-RU" sz="3200" b="1" i="1" dirty="0">
                <a:solidFill>
                  <a:schemeClr val="bg1"/>
                </a:solidFill>
              </a:rPr>
              <a:t>К.Д. Ушинский</a:t>
            </a:r>
            <a:endParaRPr lang="ru-RU" sz="3200" i="1" dirty="0">
              <a:solidFill>
                <a:schemeClr val="bg1"/>
              </a:soli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28757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BE8B89-DF91-4F38-AB2E-338725E48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5317587"/>
            <a:ext cx="8534400" cy="1308295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 Повторение – мать учения!?</a:t>
            </a:r>
            <a:br>
              <a:rPr lang="ru-RU" sz="4000" b="1" dirty="0">
                <a:solidFill>
                  <a:srgbClr val="C00000"/>
                </a:solidFill>
              </a:rPr>
            </a:br>
            <a:endParaRPr lang="ru-RU" sz="400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76AF803B-47BD-4F5E-8528-7B0894472A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58794" y="359416"/>
            <a:ext cx="6386732" cy="4529832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380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7CA799-91C9-475D-8547-D7514DF19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8446" y="2518117"/>
            <a:ext cx="4534902" cy="3793067"/>
          </a:xfrm>
        </p:spPr>
        <p:txBody>
          <a:bodyPr>
            <a:normAutofit fontScale="90000"/>
          </a:bodyPr>
          <a:lstStyle/>
          <a:p>
            <a:r>
              <a:rPr lang="ru-RU" sz="3200" i="1" dirty="0">
                <a:solidFill>
                  <a:schemeClr val="bg1"/>
                </a:solidFill>
              </a:rPr>
              <a:t>●  Визуальный</a:t>
            </a:r>
            <a:br>
              <a:rPr lang="ru-RU" sz="3200" i="1" dirty="0">
                <a:solidFill>
                  <a:schemeClr val="bg1"/>
                </a:solidFill>
              </a:rPr>
            </a:br>
            <a:br>
              <a:rPr lang="ru-RU" sz="3200" i="1" dirty="0">
                <a:solidFill>
                  <a:schemeClr val="bg1"/>
                </a:solidFill>
              </a:rPr>
            </a:br>
            <a:r>
              <a:rPr lang="ru-RU" sz="3200" i="1" dirty="0">
                <a:solidFill>
                  <a:schemeClr val="bg1"/>
                </a:solidFill>
              </a:rPr>
              <a:t>●  Двигательный</a:t>
            </a:r>
            <a:br>
              <a:rPr lang="ru-RU" sz="3200" i="1" dirty="0">
                <a:solidFill>
                  <a:schemeClr val="bg1"/>
                </a:solidFill>
              </a:rPr>
            </a:br>
            <a:br>
              <a:rPr lang="ru-RU" sz="3200" i="1" dirty="0">
                <a:solidFill>
                  <a:schemeClr val="bg1"/>
                </a:solidFill>
              </a:rPr>
            </a:br>
            <a:r>
              <a:rPr lang="ru-RU" sz="3200" i="1" dirty="0">
                <a:solidFill>
                  <a:schemeClr val="bg1"/>
                </a:solidFill>
              </a:rPr>
              <a:t>●  Слуховой</a:t>
            </a:r>
            <a:br>
              <a:rPr lang="ru-RU" sz="3200" i="1" dirty="0">
                <a:solidFill>
                  <a:schemeClr val="bg1"/>
                </a:solidFill>
              </a:rPr>
            </a:br>
            <a:br>
              <a:rPr lang="ru-RU" sz="3200" i="1" dirty="0">
                <a:solidFill>
                  <a:schemeClr val="bg1"/>
                </a:solidFill>
              </a:rPr>
            </a:br>
            <a:r>
              <a:rPr lang="ru-RU" sz="3200" i="1" dirty="0">
                <a:solidFill>
                  <a:schemeClr val="bg1"/>
                </a:solidFill>
              </a:rPr>
              <a:t>●  Игровой</a:t>
            </a:r>
            <a:br>
              <a:rPr lang="ru-RU" sz="3200" i="1" dirty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326541-BBA9-4099-BFD0-7C7E4C6F3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4882" y="546816"/>
            <a:ext cx="8966225" cy="1368083"/>
          </a:xfrm>
        </p:spPr>
        <p:txBody>
          <a:bodyPr>
            <a:normAutofit/>
          </a:bodyPr>
          <a:lstStyle/>
          <a:p>
            <a:r>
              <a:rPr lang="ru-RU" sz="3600" b="1">
                <a:solidFill>
                  <a:srgbClr val="C00000"/>
                </a:solidFill>
              </a:rPr>
              <a:t>      Приемы</a:t>
            </a:r>
            <a:r>
              <a:rPr lang="ru-RU" sz="3600" b="1" dirty="0">
                <a:solidFill>
                  <a:srgbClr val="C00000"/>
                </a:solidFill>
              </a:rPr>
              <a:t>, </a:t>
            </a:r>
            <a:r>
              <a:rPr lang="ru-RU" sz="3600" b="1">
                <a:solidFill>
                  <a:srgbClr val="C00000"/>
                </a:solidFill>
              </a:rPr>
              <a:t>облегчающие                 запоминание </a:t>
            </a:r>
            <a:r>
              <a:rPr lang="ru-RU" sz="3600" b="1" dirty="0">
                <a:solidFill>
                  <a:srgbClr val="C00000"/>
                </a:solidFill>
              </a:rPr>
              <a:t>стихотворений</a:t>
            </a:r>
            <a:endParaRPr lang="ru-RU" sz="360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95C40-79B2-4E60-B9A0-092EEDE188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08654" y="2275837"/>
            <a:ext cx="2604953" cy="427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241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5C6E5C-0A4D-4462-AE2E-F88CA48F3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5711483"/>
            <a:ext cx="3831517" cy="917916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C00000"/>
                </a:solidFill>
              </a:rPr>
              <a:t>ПО  ИЛЛЮСТРАЦИЯМ</a:t>
            </a:r>
            <a:br>
              <a:rPr lang="ru-RU" sz="3600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B3EBD061-6B6E-42DC-82CD-E7F185A0F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3717" y="404642"/>
            <a:ext cx="9654711" cy="917917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i="1" dirty="0">
                <a:solidFill>
                  <a:schemeClr val="bg1"/>
                </a:solidFill>
              </a:rPr>
              <a:t>●</a:t>
            </a:r>
            <a:r>
              <a:rPr lang="ru-RU" sz="3600" b="1" dirty="0">
                <a:solidFill>
                  <a:schemeClr val="bg1"/>
                </a:solidFill>
              </a:rPr>
              <a:t> ВИЗУАЛЬНЫЙ</a:t>
            </a:r>
          </a:p>
          <a:p>
            <a:endParaRPr lang="ru-RU" dirty="0"/>
          </a:p>
        </p:txBody>
      </p:sp>
      <p:pic>
        <p:nvPicPr>
          <p:cNvPr id="3" name="Picture 2" descr="https://sun9-16.userapi.com/c624929/v624929772/295a3/v6IlfZ8Wr2M.jpg">
            <a:extLst>
              <a:ext uri="{FF2B5EF4-FFF2-40B4-BE49-F238E27FC236}">
                <a16:creationId xmlns:a16="http://schemas.microsoft.com/office/drawing/2014/main" id="{93F3B22E-659D-4755-A3BC-BA3F1C068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907" y="1853386"/>
            <a:ext cx="2573118" cy="358032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4" name="Picture 3" descr="C:\Users\1\Desktop\Новая папка\20200128_160155.jpg">
            <a:extLst>
              <a:ext uri="{FF2B5EF4-FFF2-40B4-BE49-F238E27FC236}">
                <a16:creationId xmlns:a16="http://schemas.microsoft.com/office/drawing/2014/main" id="{A9D1471B-2FC2-429C-90B1-AEFA1B9AD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7163" y="1853386"/>
            <a:ext cx="2505349" cy="2617640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softEdge rad="112500"/>
          </a:effectLst>
        </p:spPr>
      </p:pic>
      <p:pic>
        <p:nvPicPr>
          <p:cNvPr id="5" name="Picture 4" descr="C:\Users\1\Desktop\Новая папка\20200128_160217.jpg">
            <a:extLst>
              <a:ext uri="{FF2B5EF4-FFF2-40B4-BE49-F238E27FC236}">
                <a16:creationId xmlns:a16="http://schemas.microsoft.com/office/drawing/2014/main" id="{869EA53D-0C24-46D8-AF4E-C31BA3FA6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899" y="3429000"/>
            <a:ext cx="2376264" cy="2376264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softEdge rad="112500"/>
          </a:effectLst>
        </p:spPr>
      </p:pic>
      <p:pic>
        <p:nvPicPr>
          <p:cNvPr id="6" name="Picture 2" descr="C:\Users\1\Desktop\Новая папка\20200128_160052.jpg">
            <a:extLst>
              <a:ext uri="{FF2B5EF4-FFF2-40B4-BE49-F238E27FC236}">
                <a16:creationId xmlns:a16="http://schemas.microsoft.com/office/drawing/2014/main" id="{DA92BCDC-3D36-4761-9745-5FF4F3864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6912" y="153024"/>
            <a:ext cx="2562741" cy="2592288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1EC313-827C-4E2E-B7A4-4FE8D73E2C04}"/>
              </a:ext>
            </a:extLst>
          </p:cNvPr>
          <p:cNvSpPr txBox="1"/>
          <p:nvPr/>
        </p:nvSpPr>
        <p:spPr>
          <a:xfrm>
            <a:off x="7498148" y="5172098"/>
            <a:ext cx="41687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ПО КАРТИНКАМ</a:t>
            </a:r>
          </a:p>
        </p:txBody>
      </p:sp>
    </p:spTree>
    <p:extLst>
      <p:ext uri="{BB962C8B-B14F-4D97-AF65-F5344CB8AC3E}">
        <p14:creationId xmlns:p14="http://schemas.microsoft.com/office/powerpoint/2010/main" val="3189001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8B15C7-6918-4A4A-9002-156CE82DC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201" y="2307102"/>
            <a:ext cx="11525202" cy="777241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6"/>
                </a:solidFill>
              </a:rPr>
              <a:t>       </a:t>
            </a:r>
            <a:r>
              <a:rPr lang="ru-RU" sz="1800" b="1" dirty="0">
                <a:solidFill>
                  <a:srgbClr val="C00000"/>
                </a:solidFill>
              </a:rPr>
              <a:t>МНЕМОДОРОЖКА                                                                 МНЕМОТАБЛИЦА         </a:t>
            </a:r>
            <a:r>
              <a:rPr lang="ru-RU" sz="1800" b="1" dirty="0">
                <a:solidFill>
                  <a:schemeClr val="accent6"/>
                </a:solidFill>
              </a:rPr>
              <a:t>                                      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4C6152-4CA6-44D9-B7D6-32EE1ECA9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8129" y="477066"/>
            <a:ext cx="2475914" cy="777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C00000"/>
                </a:solidFill>
              </a:rPr>
              <a:t> МНЕМОКВАДРАТ</a:t>
            </a:r>
            <a:endParaRPr lang="ru-RU" dirty="0"/>
          </a:p>
        </p:txBody>
      </p:sp>
      <p:pic>
        <p:nvPicPr>
          <p:cNvPr id="5" name="Picture 2" descr="https://ds02.infourok.ru/uploads/ex/0837/0006363e-fc16ee77/img3.jpg">
            <a:extLst>
              <a:ext uri="{FF2B5EF4-FFF2-40B4-BE49-F238E27FC236}">
                <a16:creationId xmlns:a16="http://schemas.microsoft.com/office/drawing/2014/main" id="{8298E68A-FBF9-49A7-972F-23DE83E279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95494" y="279743"/>
            <a:ext cx="4742616" cy="1318748"/>
          </a:xfrm>
          <a:prstGeom prst="rect">
            <a:avLst/>
          </a:prstGeom>
          <a:noFill/>
        </p:spPr>
      </p:pic>
      <p:pic>
        <p:nvPicPr>
          <p:cNvPr id="4" name="Picture 8" descr="https://3.bp.blogspot.com/-JuO6bPiuToQ/WSFmWFavznI/AAAAAAAACRs/L0E451-MzQIbIcpKVOy_9hcP0WUl2FYrgCLcB/s1600/slide_7.jpg">
            <a:extLst>
              <a:ext uri="{FF2B5EF4-FFF2-40B4-BE49-F238E27FC236}">
                <a16:creationId xmlns:a16="http://schemas.microsoft.com/office/drawing/2014/main" id="{8E91B29C-DA96-4F19-ACC1-056A88009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452" y="3001028"/>
            <a:ext cx="2747841" cy="380470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7" name="Picture 6" descr="https://ds03.infourok.ru/uploads/ex/00c9/00046d98-c4de1817/img7.jpg">
            <a:extLst>
              <a:ext uri="{FF2B5EF4-FFF2-40B4-BE49-F238E27FC236}">
                <a16:creationId xmlns:a16="http://schemas.microsoft.com/office/drawing/2014/main" id="{DD25A7A4-1200-4357-9F49-81B91F471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913" y="3182817"/>
            <a:ext cx="3608429" cy="2958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90524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2EAF4E-241F-4440-8FC2-D99D1057F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91E038-349F-4311-9922-F32517EF0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945" y="266532"/>
            <a:ext cx="4544931" cy="5970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900" i="1" dirty="0">
                <a:solidFill>
                  <a:schemeClr val="bg1"/>
                </a:solidFill>
              </a:rPr>
              <a:t>● </a:t>
            </a:r>
            <a:r>
              <a:rPr lang="ru-RU" sz="3900" b="1" dirty="0">
                <a:solidFill>
                  <a:schemeClr val="bg1"/>
                </a:solidFill>
              </a:rPr>
              <a:t>ДВИГАТЕЛЬНЫЙ</a:t>
            </a:r>
            <a:endParaRPr lang="ru-RU" sz="3900" dirty="0">
              <a:solidFill>
                <a:schemeClr val="bg1"/>
              </a:solidFill>
            </a:endParaRPr>
          </a:p>
        </p:txBody>
      </p:sp>
      <p:pic>
        <p:nvPicPr>
          <p:cNvPr id="5" name="Picture 4" descr="https://ds04.infourok.ru/uploads/ex/0d45/000c6954-f5c7a35c/img6.jpg">
            <a:extLst>
              <a:ext uri="{FF2B5EF4-FFF2-40B4-BE49-F238E27FC236}">
                <a16:creationId xmlns:a16="http://schemas.microsoft.com/office/drawing/2014/main" id="{DF389822-999C-4F5A-8DC0-93854F982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895" y="1165133"/>
            <a:ext cx="2109089" cy="3162832"/>
          </a:xfrm>
          <a:prstGeom prst="rect">
            <a:avLst/>
          </a:prstGeom>
          <a:noFill/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A1036EEC-13DA-461A-8520-22660BFE7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4299" y="426576"/>
            <a:ext cx="3183806" cy="223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4E09C2-84D9-448B-8BB8-CE063D432C41}"/>
              </a:ext>
            </a:extLst>
          </p:cNvPr>
          <p:cNvSpPr txBox="1"/>
          <p:nvPr/>
        </p:nvSpPr>
        <p:spPr>
          <a:xfrm>
            <a:off x="3577702" y="1056885"/>
            <a:ext cx="49658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«СМОТАЙ ИЗ СТИХОТВОРЕНИЯ КЛУБОЧЕК»</a:t>
            </a:r>
          </a:p>
        </p:txBody>
      </p:sp>
      <p:pic>
        <p:nvPicPr>
          <p:cNvPr id="6" name="Picture 6" descr="https://school2len.ru/wp-content/uploads/2019/11/26a1bfc6cbbc79afd596735b8c084c4f.jpg">
            <a:extLst>
              <a:ext uri="{FF2B5EF4-FFF2-40B4-BE49-F238E27FC236}">
                <a16:creationId xmlns:a16="http://schemas.microsoft.com/office/drawing/2014/main" id="{2B5F4396-1779-4ACD-8E22-0E5927E14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0934" y="4201310"/>
            <a:ext cx="3602885" cy="244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1876C3-9D0B-4015-A470-EAA1D4CB003A}"/>
              </a:ext>
            </a:extLst>
          </p:cNvPr>
          <p:cNvSpPr txBox="1"/>
          <p:nvPr/>
        </p:nvSpPr>
        <p:spPr>
          <a:xfrm>
            <a:off x="3507544" y="1986968"/>
            <a:ext cx="51769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«НАМОТАЙ СТИХОТВОРЕНИЕ НА КАТУШКУ»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D74B85-C875-4833-ABD0-7D7D2747A448}"/>
              </a:ext>
            </a:extLst>
          </p:cNvPr>
          <p:cNvSpPr txBox="1"/>
          <p:nvPr/>
        </p:nvSpPr>
        <p:spPr>
          <a:xfrm>
            <a:off x="8027964" y="3706348"/>
            <a:ext cx="37701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«СОБЕРИ (РАЗБЕРИ) БУСЫ»</a:t>
            </a:r>
          </a:p>
        </p:txBody>
      </p:sp>
      <p:pic>
        <p:nvPicPr>
          <p:cNvPr id="8" name="Picture 6" descr="https://pandia.ru/text/79/222/images/image002_99.jpg">
            <a:extLst>
              <a:ext uri="{FF2B5EF4-FFF2-40B4-BE49-F238E27FC236}">
                <a16:creationId xmlns:a16="http://schemas.microsoft.com/office/drawing/2014/main" id="{AEDF00E9-0973-4224-97AD-B2328B9F4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962295" y="4201309"/>
            <a:ext cx="2870583" cy="2448837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05E82D-69CF-42C7-AE0D-A6BE65450BAF}"/>
              </a:ext>
            </a:extLst>
          </p:cNvPr>
          <p:cNvSpPr txBox="1"/>
          <p:nvPr/>
        </p:nvSpPr>
        <p:spPr>
          <a:xfrm>
            <a:off x="3396282" y="3550810"/>
            <a:ext cx="26025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   В ДВИЖЕНИИ</a:t>
            </a:r>
          </a:p>
        </p:txBody>
      </p:sp>
    </p:spTree>
    <p:extLst>
      <p:ext uri="{BB962C8B-B14F-4D97-AF65-F5344CB8AC3E}">
        <p14:creationId xmlns:p14="http://schemas.microsoft.com/office/powerpoint/2010/main" val="782453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34CA5-E986-4CB0-9720-8C08DC12D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5936566"/>
            <a:ext cx="6499274" cy="604911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ПОСТРОЧНОЕ  РАЗУЧИВАНИЕ</a:t>
            </a:r>
            <a:br>
              <a:rPr lang="ru-RU" sz="3600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239AE6-8EB9-4CDA-8192-27F4831CF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854" y="316524"/>
            <a:ext cx="5715757" cy="8370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1" dirty="0">
                <a:solidFill>
                  <a:schemeClr val="bg1"/>
                </a:solidFill>
              </a:rPr>
              <a:t>●</a:t>
            </a:r>
            <a:r>
              <a:rPr lang="ru-RU" sz="3200" i="1" dirty="0">
                <a:solidFill>
                  <a:schemeClr val="bg1"/>
                </a:solidFill>
              </a:rPr>
              <a:t> </a:t>
            </a:r>
            <a:r>
              <a:rPr lang="ru-RU" sz="3600" b="1" dirty="0">
                <a:solidFill>
                  <a:schemeClr val="bg1"/>
                </a:solidFill>
              </a:rPr>
              <a:t>СЛУХОВОЙ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s://sun9-2.userapi.com/c847020/v847020493/cf1b5/HP2UEGip9Y8.jpg">
            <a:extLst>
              <a:ext uri="{FF2B5EF4-FFF2-40B4-BE49-F238E27FC236}">
                <a16:creationId xmlns:a16="http://schemas.microsoft.com/office/drawing/2014/main" id="{BB57969E-D996-4C0E-94C4-519795279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902" y="1277154"/>
            <a:ext cx="4487368" cy="4410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s://storage.azh.kz/archive/5d0b/1c/d3/9e4fd9/a2/09/8b4/674/photos/2816746981.jpg/full.jpg">
            <a:extLst>
              <a:ext uri="{FF2B5EF4-FFF2-40B4-BE49-F238E27FC236}">
                <a16:creationId xmlns:a16="http://schemas.microsoft.com/office/drawing/2014/main" id="{289A879D-A808-4B20-B8BA-DD235082F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2075" y="1556792"/>
            <a:ext cx="4450837" cy="328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DAD07B-4166-4C98-9281-AF8A319B13F3}"/>
              </a:ext>
            </a:extLst>
          </p:cNvPr>
          <p:cNvSpPr txBox="1"/>
          <p:nvPr/>
        </p:nvSpPr>
        <p:spPr>
          <a:xfrm>
            <a:off x="7122076" y="685800"/>
            <a:ext cx="39530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C00000"/>
                </a:solidFill>
              </a:rPr>
              <a:t>С ЭЛЕМЕНТАМИ </a:t>
            </a:r>
          </a:p>
          <a:p>
            <a:pPr algn="ctr"/>
            <a:r>
              <a:rPr lang="ru-RU" sz="1800" b="1" dirty="0">
                <a:solidFill>
                  <a:srgbClr val="C00000"/>
                </a:solidFill>
              </a:rPr>
              <a:t>МНЕМОТЕХНИКИ</a:t>
            </a:r>
          </a:p>
        </p:txBody>
      </p:sp>
    </p:spTree>
    <p:extLst>
      <p:ext uri="{BB962C8B-B14F-4D97-AF65-F5344CB8AC3E}">
        <p14:creationId xmlns:p14="http://schemas.microsoft.com/office/powerpoint/2010/main" val="2526852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030D94-60F5-43D1-B044-31B97754F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F53B53-24B0-4759-B7C2-C4E04EE0D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7938" y="253218"/>
            <a:ext cx="4923693" cy="8862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1" dirty="0">
                <a:solidFill>
                  <a:schemeClr val="bg1"/>
                </a:solidFill>
              </a:rPr>
              <a:t>  ● </a:t>
            </a:r>
            <a:r>
              <a:rPr lang="ru-RU" sz="3600" b="1" dirty="0">
                <a:solidFill>
                  <a:schemeClr val="bg1"/>
                </a:solidFill>
              </a:rPr>
              <a:t>ИГРОВОЙ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Picture 8" descr="C:\Users\1\Desktop\газета\20200204_153812.jpg">
            <a:extLst>
              <a:ext uri="{FF2B5EF4-FFF2-40B4-BE49-F238E27FC236}">
                <a16:creationId xmlns:a16="http://schemas.microsoft.com/office/drawing/2014/main" id="{12433D45-C9E6-484E-8653-1D650396AF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4212" y="342097"/>
            <a:ext cx="2513152" cy="2888805"/>
          </a:xfrm>
          <a:prstGeom prst="rect">
            <a:avLst/>
          </a:prstGeom>
          <a:noFill/>
        </p:spPr>
      </p:pic>
      <p:pic>
        <p:nvPicPr>
          <p:cNvPr id="7" name="Picture 9" descr="C:\Users\1\Desktop\газета\20200204_153843.jpg">
            <a:extLst>
              <a:ext uri="{FF2B5EF4-FFF2-40B4-BE49-F238E27FC236}">
                <a16:creationId xmlns:a16="http://schemas.microsoft.com/office/drawing/2014/main" id="{57EE91DF-B0E7-4AFD-AE7A-1A95272732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10776" y="3679139"/>
            <a:ext cx="2397012" cy="2710713"/>
          </a:xfrm>
          <a:prstGeom prst="rect">
            <a:avLst/>
          </a:prstGeom>
          <a:noFill/>
        </p:spPr>
      </p:pic>
      <p:pic>
        <p:nvPicPr>
          <p:cNvPr id="4" name="Picture 3" descr="https://ds05.infourok.ru/uploads/ex/02a6/000c4b2d-a6caa61e/img5.jpg">
            <a:extLst>
              <a:ext uri="{FF2B5EF4-FFF2-40B4-BE49-F238E27FC236}">
                <a16:creationId xmlns:a16="http://schemas.microsoft.com/office/drawing/2014/main" id="{D287B58C-EB46-48F9-99FB-14FB5E4C4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5248" y="1427308"/>
            <a:ext cx="4312942" cy="3607188"/>
          </a:xfrm>
          <a:prstGeom prst="rect">
            <a:avLst/>
          </a:prstGeom>
          <a:noFill/>
        </p:spPr>
      </p:pic>
      <p:pic>
        <p:nvPicPr>
          <p:cNvPr id="6" name="Picture 1" descr="C:\Users\1\Desktop\Новая папка\20200128_160320.jpg">
            <a:extLst>
              <a:ext uri="{FF2B5EF4-FFF2-40B4-BE49-F238E27FC236}">
                <a16:creationId xmlns:a16="http://schemas.microsoft.com/office/drawing/2014/main" id="{421A4555-AA65-4404-B00A-A26F8D6A2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32" y="3953022"/>
            <a:ext cx="3535680" cy="2651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417651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44</TotalTime>
  <Words>207</Words>
  <Application>Microsoft Office PowerPoint</Application>
  <PresentationFormat>Широкоэкранный</PresentationFormat>
  <Paragraphs>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Gothic</vt:lpstr>
      <vt:lpstr>Times New Roman</vt:lpstr>
      <vt:lpstr>Wingdings 3</vt:lpstr>
      <vt:lpstr>Сектор</vt:lpstr>
      <vt:lpstr>Рожкова Елена Александровна  воспитатель 1 квалификационной категории</vt:lpstr>
      <vt:lpstr>Презентация PowerPoint</vt:lpstr>
      <vt:lpstr> Повторение – мать учения!? </vt:lpstr>
      <vt:lpstr>●  Визуальный  ●  Двигательный  ●  Слуховой  ●  Игровой </vt:lpstr>
      <vt:lpstr>ПО  ИЛЛЮСТРАЦИЯМ </vt:lpstr>
      <vt:lpstr>       МНЕМОДОРОЖКА                                                                 МНЕМОТАБЛИЦА                                                 </vt:lpstr>
      <vt:lpstr>Презентация PowerPoint</vt:lpstr>
      <vt:lpstr>ПОСТРОЧНОЕ  РАЗУЧИВАНИЕ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Компьютер</cp:lastModifiedBy>
  <cp:revision>49</cp:revision>
  <dcterms:created xsi:type="dcterms:W3CDTF">2020-04-10T02:31:55Z</dcterms:created>
  <dcterms:modified xsi:type="dcterms:W3CDTF">2020-04-10T05:47:57Z</dcterms:modified>
</cp:coreProperties>
</file>