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86" r:id="rId4"/>
    <p:sldId id="315" r:id="rId5"/>
    <p:sldId id="306" r:id="rId6"/>
    <p:sldId id="294" r:id="rId7"/>
    <p:sldId id="262" r:id="rId8"/>
    <p:sldId id="298" r:id="rId9"/>
    <p:sldId id="283" r:id="rId10"/>
    <p:sldId id="295" r:id="rId11"/>
    <p:sldId id="290" r:id="rId12"/>
    <p:sldId id="288" r:id="rId13"/>
    <p:sldId id="316" r:id="rId14"/>
    <p:sldId id="269" r:id="rId15"/>
    <p:sldId id="268" r:id="rId16"/>
    <p:sldId id="297" r:id="rId17"/>
    <p:sldId id="31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84FC7-8A96-4D4B-9539-23E1E84DDC81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32E058-14DC-44D2-8C78-866C95B74F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4064-1A9E-4857-9C0A-E5D416134BE3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F7649-7AA2-455A-B664-B3FD02EF9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4064-1A9E-4857-9C0A-E5D416134BE3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F7649-7AA2-455A-B664-B3FD02EF9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4064-1A9E-4857-9C0A-E5D416134BE3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F7649-7AA2-455A-B664-B3FD02EF9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4064-1A9E-4857-9C0A-E5D416134BE3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F7649-7AA2-455A-B664-B3FD02EF9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4064-1A9E-4857-9C0A-E5D416134BE3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F7649-7AA2-455A-B664-B3FD02EF9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4064-1A9E-4857-9C0A-E5D416134BE3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F7649-7AA2-455A-B664-B3FD02EF9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4064-1A9E-4857-9C0A-E5D416134BE3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F7649-7AA2-455A-B664-B3FD02EF9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4064-1A9E-4857-9C0A-E5D416134BE3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F7649-7AA2-455A-B664-B3FD02EF9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4064-1A9E-4857-9C0A-E5D416134BE3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F7649-7AA2-455A-B664-B3FD02EF9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4064-1A9E-4857-9C0A-E5D416134BE3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F7649-7AA2-455A-B664-B3FD02EF9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4064-1A9E-4857-9C0A-E5D416134BE3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F7649-7AA2-455A-B664-B3FD02EF9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94064-1A9E-4857-9C0A-E5D416134BE3}" type="datetimeFigureOut">
              <a:rPr lang="ru-RU" smtClean="0"/>
              <a:pPr/>
              <a:t>31.07.2021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F7649-7AA2-455A-B664-B3FD02EF9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857231"/>
          </a:xfrm>
        </p:spPr>
        <p:txBody>
          <a:bodyPr/>
          <a:lstStyle/>
          <a:p>
            <a:r>
              <a:rPr lang="ru-RU" dirty="0" smtClean="0"/>
              <a:t>Картотеки по ПДД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PB0804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57232"/>
            <a:ext cx="8718513" cy="60007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65403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Беседы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C:\Users\1\Desktop\P928028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71546"/>
            <a:ext cx="9144000" cy="574517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C:\Users\1\Desktop\PB0103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57288" y="-642966"/>
            <a:ext cx="10001288" cy="750096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5" name="Picture 3" descr="C:\Users\1\Desktop\Новая папка\PA1103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2908" y="0"/>
            <a:ext cx="11112529" cy="712946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1\Desktop\PC0500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0362" y="-271463"/>
            <a:ext cx="9504362" cy="71294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01156" cy="296842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Конструируем мост в подготовительной группе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1\Desktop\PB07039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85794"/>
            <a:ext cx="9144000" cy="628654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1\Desktop\PA25034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85788" y="-1150938"/>
            <a:ext cx="9504363" cy="800893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Информация для родителей старшая группа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C:\Users\1\Desktop\PB0804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736"/>
            <a:ext cx="9144000" cy="589916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1\Desktop\PC0300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1462"/>
            <a:ext cx="9504363" cy="712946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Уголок по ПДД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\Desktop\PB07037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57232"/>
            <a:ext cx="9144000" cy="60007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C:\Users\1\Desktop\P928028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73040" y="-1784404"/>
            <a:ext cx="9504363" cy="892971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1\Desktop\PB3000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6388" y="-693738"/>
            <a:ext cx="9504363" cy="712946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928694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Рисование в старшей группе</a:t>
            </a:r>
            <a:br>
              <a:rPr lang="ru-RU" sz="3200" dirty="0" smtClean="0"/>
            </a:br>
            <a:r>
              <a:rPr lang="ru-RU" sz="3200" dirty="0" smtClean="0"/>
              <a:t> «Дорожные знаки»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\Desktop\Новая папка\IMG_146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2984"/>
            <a:ext cx="9144000" cy="585791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C:\Users\1\Desktop\PB0804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88988" y="423863"/>
            <a:ext cx="9504363" cy="712946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1\Desktop\PB0704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388" y="-1506538"/>
            <a:ext cx="9504363" cy="850743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C:\Users\1\Desktop\PB0203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42966"/>
            <a:ext cx="9504363" cy="750096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001156" cy="64294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Аппликация  «Светофор» в старшей группе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1\Desktop\P916025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34</Words>
  <Application>Microsoft Office PowerPoint</Application>
  <PresentationFormat>Экран (4:3)</PresentationFormat>
  <Paragraphs>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Картотеки по ПДД</vt:lpstr>
      <vt:lpstr>Уголок по ПДД</vt:lpstr>
      <vt:lpstr>Презентация PowerPoint</vt:lpstr>
      <vt:lpstr>Презентация PowerPoint</vt:lpstr>
      <vt:lpstr>Рисование в старшей группе  «Дорожные знаки»</vt:lpstr>
      <vt:lpstr>Презентация PowerPoint</vt:lpstr>
      <vt:lpstr>Презентация PowerPoint</vt:lpstr>
      <vt:lpstr>Презентация PowerPoint</vt:lpstr>
      <vt:lpstr>Аппликация  «Светофор» в старшей группе</vt:lpstr>
      <vt:lpstr>Беседы</vt:lpstr>
      <vt:lpstr>Презентация PowerPoint</vt:lpstr>
      <vt:lpstr>Презентация PowerPoint</vt:lpstr>
      <vt:lpstr>Презентация PowerPoint</vt:lpstr>
      <vt:lpstr>Конструируем мост в подготовительной группе</vt:lpstr>
      <vt:lpstr>Презентация PowerPoint</vt:lpstr>
      <vt:lpstr>Информация для родителей старшая группа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 Windows</cp:lastModifiedBy>
  <cp:revision>32</cp:revision>
  <dcterms:created xsi:type="dcterms:W3CDTF">2016-04-19T18:35:35Z</dcterms:created>
  <dcterms:modified xsi:type="dcterms:W3CDTF">2021-07-31T19:01:56Z</dcterms:modified>
</cp:coreProperties>
</file>