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theme+xml" PartName="/ppt/theme/theme2.xml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0" r:id="rId3"/>
    <p:sldId id="271" r:id="rId4"/>
    <p:sldId id="276" r:id="rId5"/>
    <p:sldId id="273" r:id="rId6"/>
    <p:sldId id="260" r:id="rId7"/>
    <p:sldId id="274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261" r:id="rId31"/>
    <p:sldId id="259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 Александровна" initials="О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5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4-19T16:37:47.561" idx="1">
    <p:pos x="5123" y="1253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A0E7D-74B5-4D89-9741-54FEF2963AFB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40F01-CD24-4A07-B628-63DFD64965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169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40F01-CD24-4A07-B628-63DFD64965A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018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83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2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484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Вручну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59922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55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5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0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05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711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723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580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47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6E247-7F29-4695-940B-F53AE333ED6A}" type="datetimeFigureOut">
              <a:rPr lang="ru-RU" smtClean="0"/>
              <a:pPr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0199A-1180-4735-BE36-F61C8C1199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76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1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1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34.jpeg" Type="http://schemas.openxmlformats.org/officeDocument/2006/relationships/image"/><Relationship Id="rId1" Target="../slideLayouts/slideLayout12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izz.com/admin/private" TargetMode="External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pn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7" Target="../media/image23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2.png" Type="http://schemas.openxmlformats.org/officeDocument/2006/relationships/image"/><Relationship Id="rId5" Target="../media/image21.jpeg" Type="http://schemas.openxmlformats.org/officeDocument/2006/relationships/image"/><Relationship Id="rId4" Target="../media/image20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1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22" y="94593"/>
            <a:ext cx="12250522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2773" y="4886074"/>
            <a:ext cx="9144000" cy="1793557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Наумова Елена Сергеевна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читель английского языка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ервой квалификационной категории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МБОУ СОШ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с.Русский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Камешкир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63486" y="390417"/>
            <a:ext cx="856644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Цифровая образовательная среда:</a:t>
            </a:r>
            <a:endParaRPr lang="ru-RU" sz="4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4800" dirty="0" smtClean="0"/>
              <a:t>новые компетенции педагога</a:t>
            </a:r>
            <a:r>
              <a:rPr lang="ru-RU" sz="4800" dirty="0" smtClean="0"/>
              <a:t>»</a:t>
            </a:r>
            <a:endParaRPr lang="ru-RU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919" y="1931841"/>
            <a:ext cx="3812029" cy="354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>
            <a:extLst>
              <a:ext uri="{FF2B5EF4-FFF2-40B4-BE49-F238E27FC236}">
                <a16:creationId xmlns:a16="http://schemas.microsoft.com/office/drawing/2014/main" id="{FF48967C-3FB9-47ED-BA6D-93B456476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59" y="98354"/>
            <a:ext cx="11939752" cy="10698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ссылке </a:t>
            </a:r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kahoot.com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регистрируемся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UP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7">
            <a:extLst>
              <a:ext uri="{FF2B5EF4-FFF2-40B4-BE49-F238E27FC236}">
                <a16:creationId xmlns:a16="http://schemas.microsoft.com/office/drawing/2014/main" id="{328D4239-375C-410A-990B-8279D5D78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16" y="1782018"/>
            <a:ext cx="10688252" cy="4645308"/>
          </a:xfrm>
          <a:prstGeom prst="rect">
            <a:avLst/>
          </a:prstGeom>
        </p:spPr>
      </p:pic>
      <p:sp>
        <p:nvSpPr>
          <p:cNvPr id="20" name="Текст 1">
            <a:extLst>
              <a:ext uri="{FF2B5EF4-FFF2-40B4-BE49-F238E27FC236}">
                <a16:creationId xmlns:a16="http://schemas.microsoft.com/office/drawing/2014/main" id="{4A5C79F3-B1CD-4ECC-9A81-0F98E092A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6124" y="247933"/>
            <a:ext cx="580713" cy="920269"/>
          </a:xfrm>
        </p:spPr>
        <p:txBody>
          <a:bodyPr>
            <a:normAutofit fontScale="92500" lnSpcReduction="10000"/>
          </a:bodyPr>
          <a:lstStyle/>
          <a:p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2385848" y="1782018"/>
            <a:ext cx="9364717" cy="40464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10258096" y="2480443"/>
            <a:ext cx="1566042" cy="334805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32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>
            <a:extLst>
              <a:ext uri="{FF2B5EF4-FFF2-40B4-BE49-F238E27FC236}">
                <a16:creationId xmlns:a16="http://schemas.microsoft.com/office/drawing/2014/main" id="{FF48967C-3FB9-47ED-BA6D-93B456476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283" y="134548"/>
            <a:ext cx="11621875" cy="1069848"/>
          </a:xfrm>
        </p:spPr>
        <p:txBody>
          <a:bodyPr>
            <a:normAutofit fontScale="90000"/>
          </a:bodyPr>
          <a:lstStyle/>
          <a:p>
            <a:r>
              <a:rPr lang="ru-RU" sz="7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73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кого хотим зарегистрироваться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F35752-9451-409B-ADAE-5CBFAF60C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198" y="1204396"/>
            <a:ext cx="11188201" cy="5202856"/>
          </a:xfrm>
          <a:prstGeom prst="rect">
            <a:avLst/>
          </a:prstGeom>
        </p:spPr>
      </p:pic>
      <p:cxnSp>
        <p:nvCxnSpPr>
          <p:cNvPr id="3" name="Прямая со стрелкой 2"/>
          <p:cNvCxnSpPr/>
          <p:nvPr/>
        </p:nvCxnSpPr>
        <p:spPr>
          <a:xfrm flipH="1" flipV="1">
            <a:off x="3174125" y="5555337"/>
            <a:ext cx="4372303" cy="104052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4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>
            <a:extLst>
              <a:ext uri="{FF2B5EF4-FFF2-40B4-BE49-F238E27FC236}">
                <a16:creationId xmlns:a16="http://schemas.microsoft.com/office/drawing/2014/main" id="{E76D1537-69EE-49AF-9923-A59F7FA5E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655" y="168166"/>
            <a:ext cx="11876690" cy="1671144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work –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место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BABDC75-FD2A-47C1-8C93-D5AE83E5C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55" y="1608083"/>
            <a:ext cx="11876689" cy="5010641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4035972" y="5496910"/>
            <a:ext cx="1082566" cy="12479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73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Текст 1">
            <a:extLst>
              <a:ext uri="{FF2B5EF4-FFF2-40B4-BE49-F238E27FC236}">
                <a16:creationId xmlns:a16="http://schemas.microsoft.com/office/drawing/2014/main" id="{653EF44D-E0CF-4FE1-8463-77327E55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58" y="140624"/>
            <a:ext cx="11946528" cy="1069848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аккаунт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063" y="1299810"/>
            <a:ext cx="5906813" cy="5558190"/>
          </a:xfrm>
          <a:prstGeom prst="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 flipH="1" flipV="1">
            <a:off x="5833241" y="3190781"/>
            <a:ext cx="3153104" cy="7367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5728138" y="3888826"/>
            <a:ext cx="3184634" cy="77776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15559" y="2939637"/>
            <a:ext cx="2322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дрес эл. почты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36275" y="3527462"/>
            <a:ext cx="1408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пароль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10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0" y="365125"/>
            <a:ext cx="11887200" cy="1069848"/>
          </a:xfrm>
        </p:spPr>
        <p:txBody>
          <a:bodyPr>
            <a:normAutofit fontScale="90000"/>
          </a:bodyPr>
          <a:lstStyle/>
          <a:p>
            <a:r>
              <a:rPr lang="ru-RU" sz="7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Нажав 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en-US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reate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создаем викторину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21" y="1830302"/>
            <a:ext cx="11193517" cy="4353533"/>
          </a:xfrm>
          <a:prstGeom prst="rect">
            <a:avLst/>
          </a:prstGeom>
        </p:spPr>
      </p:pic>
      <p:cxnSp>
        <p:nvCxnSpPr>
          <p:cNvPr id="22" name="Прямая со стрелкой 21"/>
          <p:cNvCxnSpPr/>
          <p:nvPr/>
        </p:nvCxnSpPr>
        <p:spPr>
          <a:xfrm flipH="1" flipV="1">
            <a:off x="10741572" y="2280745"/>
            <a:ext cx="1229711" cy="42566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9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" y="0"/>
            <a:ext cx="1218149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flipH="1">
            <a:off x="6695088" y="1448883"/>
            <a:ext cx="590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печатать вопрос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 flipV="1">
            <a:off x="6101255" y="1243133"/>
            <a:ext cx="515008" cy="3654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90498" y="1472904"/>
            <a:ext cx="2732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Добавьте вопрос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H="1" flipV="1">
            <a:off x="2301766" y="1243133"/>
            <a:ext cx="504496" cy="4595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049407" y="3429000"/>
            <a:ext cx="2869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картинку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9049407" y="2945525"/>
            <a:ext cx="892856" cy="4834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76497" y="5065986"/>
            <a:ext cx="200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ответа 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480330" y="5065986"/>
            <a:ext cx="200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ответа 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76496" y="6038316"/>
            <a:ext cx="200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ответа 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80329" y="6038316"/>
            <a:ext cx="200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ответа 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85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571"/>
            <a:ext cx="12192000" cy="7198597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9942786" y="451449"/>
            <a:ext cx="1529973" cy="4486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1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36634" y="173732"/>
            <a:ext cx="11960772" cy="126124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запуска игры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 из списка «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kahoots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нужную викторину и нажимаем «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991" y="1514080"/>
            <a:ext cx="9112506" cy="5159989"/>
          </a:xfrm>
          <a:prstGeom prst="rect">
            <a:avLst/>
          </a:prstGeom>
        </p:spPr>
      </p:pic>
      <p:cxnSp>
        <p:nvCxnSpPr>
          <p:cNvPr id="21" name="Прямая со стрелкой 20"/>
          <p:cNvCxnSpPr/>
          <p:nvPr/>
        </p:nvCxnSpPr>
        <p:spPr>
          <a:xfrm flipV="1">
            <a:off x="1072055" y="5970731"/>
            <a:ext cx="363715" cy="78244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7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81873" y="65632"/>
            <a:ext cx="12010126" cy="13270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Нажимаем 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затем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lassic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98" y="1592370"/>
            <a:ext cx="4619757" cy="5207877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1851418" y="4325033"/>
            <a:ext cx="2625989" cy="24015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9022" y="1453134"/>
            <a:ext cx="4918841" cy="5347113"/>
          </a:xfrm>
          <a:prstGeom prst="rect">
            <a:avLst/>
          </a:prstGeom>
        </p:spPr>
      </p:pic>
      <p:cxnSp>
        <p:nvCxnSpPr>
          <p:cNvPr id="14" name="Прямая со стрелкой 13"/>
          <p:cNvCxnSpPr/>
          <p:nvPr/>
        </p:nvCxnSpPr>
        <p:spPr>
          <a:xfrm flipH="1" flipV="1">
            <a:off x="7726703" y="4353910"/>
            <a:ext cx="3214566" cy="23727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53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752" y="1692165"/>
            <a:ext cx="9701047" cy="4992414"/>
          </a:xfrm>
          <a:prstGeom prst="rect">
            <a:avLst/>
          </a:prstGeom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15613" y="177197"/>
            <a:ext cx="11361683" cy="1327041"/>
          </a:xfrm>
        </p:spPr>
        <p:txBody>
          <a:bodyPr>
            <a:normAutofit fontScale="90000"/>
          </a:bodyPr>
          <a:lstStyle/>
          <a:p>
            <a:r>
              <a:rPr lang="ru-RU" sz="73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генерирует код, который необходимо ввести ученикам, кнопкой «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H="1" flipV="1">
            <a:off x="7609491" y="2643351"/>
            <a:ext cx="3867805" cy="40412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10673258" y="3156991"/>
            <a:ext cx="593832" cy="5846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37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1507" cy="70118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Цифровая образовательная среда</a:t>
            </a:r>
            <a:r>
              <a:rPr lang="ru-RU" sz="3600" dirty="0" smtClean="0"/>
              <a:t> </a:t>
            </a:r>
            <a:r>
              <a:rPr lang="ru-RU" sz="3600" dirty="0" smtClean="0"/>
              <a:t>– </a:t>
            </a:r>
            <a:r>
              <a:rPr lang="ru-RU" sz="3600" dirty="0" smtClean="0"/>
              <a:t>это динамично развивающаяся система, которая включает современные тенденции модернизации образования</a:t>
            </a:r>
            <a:endParaRPr lang="ru-RU" sz="36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1967484" y="4504213"/>
            <a:ext cx="2530448" cy="982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074" y="1599814"/>
            <a:ext cx="4881433" cy="3294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41" y="4504213"/>
            <a:ext cx="3878317" cy="24239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" y="1599814"/>
            <a:ext cx="4265522" cy="299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300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MGd3cd25VYs/Xo92ngy8M1I/AAAAAAAAFT8/EGeHHtN1k9Iz9OWrOLBpzbGUAYskuMLoACLcBGAsYHQ/s1600/facebook_quizizz-f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01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84082" y="112876"/>
            <a:ext cx="11971284" cy="13270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Заходим на сайт </a:t>
            </a:r>
            <a:r>
              <a:rPr lang="en-US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Quizizz.com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34" y="1555530"/>
            <a:ext cx="11918732" cy="5165835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11288112" y="2543504"/>
            <a:ext cx="620109" cy="64113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07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84082" y="123386"/>
            <a:ext cx="11992304" cy="1327041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Регистрируемся – вводим адрес эл. почты и пароль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269" y="1517725"/>
            <a:ext cx="4879307" cy="534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5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05103" y="75607"/>
            <a:ext cx="11981794" cy="1327041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«Настройки» выбираем русский язык и начинаем создавать викторину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139" y="1481958"/>
            <a:ext cx="8513380" cy="5323973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1965435" y="4298731"/>
            <a:ext cx="373117" cy="5150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9448801" y="6295697"/>
            <a:ext cx="420413" cy="43092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2454166" y="2593538"/>
            <a:ext cx="415158" cy="52008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15613" y="123386"/>
            <a:ext cx="11992304" cy="13270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Добавляем название теста и область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863" y="1634618"/>
            <a:ext cx="4867954" cy="519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0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68165" y="133897"/>
            <a:ext cx="11361683" cy="13270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470"/>
            <a:ext cx="12200494" cy="68964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9115" y="-395822"/>
            <a:ext cx="13470230" cy="764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84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23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8229600" y="900049"/>
            <a:ext cx="746235" cy="35068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8229600" y="2348445"/>
            <a:ext cx="746234" cy="33169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8334703" y="4091130"/>
            <a:ext cx="927538" cy="28117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46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29" y="1439916"/>
            <a:ext cx="11267088" cy="4792717"/>
          </a:xfrm>
          <a:prstGeom prst="rect">
            <a:avLst/>
          </a:prstGeom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84082" y="112876"/>
            <a:ext cx="11971284" cy="132704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Ученику нужно зайти на сайт и ввести код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 flipV="1">
            <a:off x="11130467" y="2575034"/>
            <a:ext cx="945924" cy="1660635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6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80171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834759" y="6253655"/>
            <a:ext cx="356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https://quizizz.com/admin/private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87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1507" cy="6858000"/>
          </a:xfrm>
        </p:spPr>
      </p:pic>
      <p:sp>
        <p:nvSpPr>
          <p:cNvPr id="9" name="Прямоугольник 8"/>
          <p:cNvSpPr/>
          <p:nvPr/>
        </p:nvSpPr>
        <p:spPr>
          <a:xfrm>
            <a:off x="-338511" y="0"/>
            <a:ext cx="1295723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Каким может быть урок  </a:t>
            </a:r>
            <a:r>
              <a:rPr lang="ru-RU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в соответствии с интересами </a:t>
            </a:r>
          </a:p>
          <a:p>
            <a:pPr algn="ctr"/>
            <a:r>
              <a:rPr lang="ru-RU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современного школьника?</a:t>
            </a:r>
            <a:endParaRPr lang="ru-RU" sz="4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3" y="1676710"/>
            <a:ext cx="4430352" cy="29518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2960">
            <a:off x="5360710" y="2088332"/>
            <a:ext cx="4528008" cy="32466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2659">
            <a:off x="8584182" y="2830695"/>
            <a:ext cx="2828036" cy="331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0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44" y="0"/>
            <a:ext cx="12211507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28600" y="256032"/>
            <a:ext cx="11859768" cy="707886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dirty="0" lang="ru-RU" smtClean="0" sz="400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algn="bl" blurRad="6350" dir="5400000" endA="300" endPos="35500" rotWithShape="0" stA="53000" sy="-90000"/>
                </a:effectLst>
              </a:rPr>
              <a:t>Результаты моей работы –достижения учеников</a:t>
            </a:r>
            <a:endParaRPr b="0" cap="none" dirty="0" lang="ru-RU" spc="0" sz="400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algn="bl" blurRad="6350" dir="5400000" endA="300" endPos="35500" rotWithShape="0" stA="53000" sy="-90000"/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852" y="1071273"/>
            <a:ext cx="2158187" cy="29356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177" y="4219961"/>
            <a:ext cx="3779450" cy="251805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56" y="1097718"/>
            <a:ext cx="2078228" cy="265942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" r="-95"/>
          <a:stretch/>
        </p:blipFill>
        <p:spPr>
          <a:xfrm>
            <a:off x="9038218" y="1081379"/>
            <a:ext cx="1948402" cy="25054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8" y="3355136"/>
            <a:ext cx="3400364" cy="25131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627" y="3553646"/>
            <a:ext cx="3578161" cy="25131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9"/>
          <a:srcRect b="34" r="-72"/>
          <a:stretch/>
        </p:blipFill>
        <p:spPr>
          <a:xfrm>
            <a:off x="9269987" y="4810235"/>
            <a:ext cx="2720409" cy="192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6453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7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000"/>
                            </p:stCondLst>
                            <p:childTnLst>
                              <p:par>
                                <p:cTn fill="hold" id="19" nodeType="after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4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000"/>
                            </p:stCondLst>
                            <p:childTnLst>
                              <p:par>
                                <p:cTn fill="hold" id="26" nodeType="after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4000"/>
                            </p:stCondLst>
                            <p:childTnLst>
                              <p:par>
                                <p:cTn fill="hold" id="33" nodeType="after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8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">
                            <p:stCondLst>
                              <p:cond delay="5000"/>
                            </p:stCondLst>
                            <p:childTnLst>
                              <p:par>
                                <p:cTn fill="hold" id="40" nodeType="after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2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3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4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45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6000"/>
                            </p:stCondLst>
                            <p:childTnLst>
                              <p:par>
                                <p:cTn fill="hold" id="47" nodeType="after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9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52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705493" y="2967335"/>
            <a:ext cx="6781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внимание!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102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803" y="0"/>
            <a:ext cx="12293803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95131" y="129726"/>
            <a:ext cx="117035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Образовательная платформа </a:t>
            </a: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«</a:t>
            </a:r>
            <a:r>
              <a:rPr lang="ru-RU" sz="5400" b="0" cap="none" spc="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Учи.ру</a:t>
            </a: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»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804" y="1053056"/>
            <a:ext cx="3345338" cy="22261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665" y="1320949"/>
            <a:ext cx="3801005" cy="53919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4003" y="3433624"/>
            <a:ext cx="6221139" cy="32792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7" y="1000980"/>
            <a:ext cx="4193685" cy="295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9536" cy="690182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1"/>
          <a:stretch/>
        </p:blipFill>
        <p:spPr>
          <a:xfrm>
            <a:off x="3668111" y="1857938"/>
            <a:ext cx="5356872" cy="354350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965554" y="21609"/>
            <a:ext cx="5574942" cy="918865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0" cap="none" dirty="0" lang="ru-RU" spc="0" sz="540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algn="bl" blurRad="6350" dir="5400000" endA="300" endPos="35500" rotWithShape="0" stA="53000" sy="-90000"/>
                </a:effectLst>
                <a:latin charset="0" panose="03010101010201010101" pitchFamily="66" typeface="Monotype Corsiva"/>
              </a:rPr>
              <a:t>Обучение через видео</a:t>
            </a:r>
            <a:endParaRPr b="0" cap="none" dirty="0" lang="ru-RU" spc="0" sz="540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algn="bl" blurRad="6350" dir="5400000" endA="300" endPos="35500" rotWithShape="0" stA="53000" sy="-90000"/>
              </a:effectLst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" r="-363"/>
          <a:stretch/>
        </p:blipFill>
        <p:spPr>
          <a:xfrm>
            <a:off x="9179056" y="1164097"/>
            <a:ext cx="2642612" cy="44045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9" r="-5563"/>
          <a:stretch/>
        </p:blipFill>
        <p:spPr>
          <a:xfrm>
            <a:off x="592848" y="1207170"/>
            <a:ext cx="2897721" cy="436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1743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8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5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6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1507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397" y="1239861"/>
            <a:ext cx="2962913" cy="50662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702" y="1539358"/>
            <a:ext cx="5956293" cy="44672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1706" y="316531"/>
            <a:ext cx="3565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WEB QUEST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217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07" y="0"/>
            <a:ext cx="1221150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6464" y="-19716"/>
            <a:ext cx="9753600" cy="6132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sz="6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97" y="1265132"/>
            <a:ext cx="4060782" cy="22841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34906" y="151618"/>
            <a:ext cx="1210498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Современные цифровые инструменты</a:t>
            </a:r>
          </a:p>
          <a:p>
            <a:pPr algn="ctr"/>
            <a:r>
              <a:rPr lang="en-US" sz="5400" b="0" cap="none" spc="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Kahoot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0949" y="4024857"/>
            <a:ext cx="3744999" cy="26541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48743" y="2111264"/>
            <a:ext cx="4756168" cy="22707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384" y="3864896"/>
            <a:ext cx="3729818" cy="26775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949" y="1265132"/>
            <a:ext cx="3621709" cy="268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0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5B2F46D-61BF-4D5A-BC13-60D3135B36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505" y="2416930"/>
            <a:ext cx="4929350" cy="800100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</a:t>
            </a:r>
            <a:r>
              <a:rPr lang="ru-RU" sz="280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более </a:t>
            </a:r>
            <a:r>
              <a:rPr lang="ru-RU" sz="280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интересными;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B246D7-BC38-47CB-9FD8-D094844D20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8505" y="3518422"/>
            <a:ext cx="4267199" cy="1092200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ускоряют процессы усвоения </a:t>
            </a:r>
            <a:r>
              <a:rPr lang="ru-RU" sz="28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знаний;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C3C8593C-2546-4F21-9CD5-7CA3F17634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9091" y="4797444"/>
            <a:ext cx="4614040" cy="1141933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увеличивают интерес к изучению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Заголовок 18">
            <a:extLst>
              <a:ext uri="{FF2B5EF4-FFF2-40B4-BE49-F238E27FC236}">
                <a16:creationId xmlns:a16="http://schemas.microsoft.com/office/drawing/2014/main" id="{FF48967C-3FB9-47ED-BA6D-93B456476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87"/>
            <a:ext cx="7909560" cy="106984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ередовые технологии и цифровые образовательные ресурсы:</a:t>
            </a:r>
            <a:endParaRPr lang="ru-RU" sz="32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B8D601-9208-4B4D-92A0-0BB19E6E5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540" y="832149"/>
            <a:ext cx="4835180" cy="295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bs.twimg.com/media/DzaVPynX4AAzTj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117" y="3762703"/>
            <a:ext cx="4840013" cy="309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8505" y="1438854"/>
            <a:ext cx="5948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рименимы во внеурочной деятельности;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05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620110" y="186449"/>
            <a:ext cx="10878207" cy="10698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Пошаговая инструкция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5.infourok.ru/uploads/ex/11a2/00126121-2c01be49/hello_html_m7f28359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8" y="1492469"/>
            <a:ext cx="11698014" cy="519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65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66157</TotalTime>
  <Words>255</Words>
  <Application>Microsoft Office PowerPoint</Application>
  <PresentationFormat>Широкоэкранный</PresentationFormat>
  <Paragraphs>48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Презентация PowerPoint</vt:lpstr>
      <vt:lpstr>Цифровая образовательная среда – это динамично развивающаяся система, которая включает современные тенденции модернизации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Передовые технологии и цифровые образовательные ресурсы:</vt:lpstr>
      <vt:lpstr>Пошаговая инструкция</vt:lpstr>
      <vt:lpstr>Переходим по ссылке kahoot.com,  регистрируемся SIGN UP</vt:lpstr>
      <vt:lpstr>2 Выбираем, в качестве кого хотим зарегистрироваться</vt:lpstr>
      <vt:lpstr>3 Describe your work – опишите место работы </vt:lpstr>
      <vt:lpstr>4 Создайте аккаунт</vt:lpstr>
      <vt:lpstr>5 Нажав «Сreate», создаем викторину</vt:lpstr>
      <vt:lpstr>Презентация PowerPoint</vt:lpstr>
      <vt:lpstr>Презентация PowerPoint</vt:lpstr>
      <vt:lpstr>9 Для запуска игры выбираем из списка «My kahoots» нужную викторину и нажимаем «Play»</vt:lpstr>
      <vt:lpstr> 10 Нажимаем «Teach», затем «Сlassic»</vt:lpstr>
      <vt:lpstr>11 Программа генерирует код, который необходимо ввести ученикам, кнопкой «start» начинаем</vt:lpstr>
      <vt:lpstr>Презентация PowerPoint</vt:lpstr>
      <vt:lpstr> 1 Заходим на сайт Quizizz.com</vt:lpstr>
      <vt:lpstr> 2 Регистрируемся – вводим адрес эл. почты и пароль</vt:lpstr>
      <vt:lpstr> 3 В разделе «Настройки» выбираем русский язык и начинаем создавать викторину  </vt:lpstr>
      <vt:lpstr> 4 Добавляем название теста и область</vt:lpstr>
      <vt:lpstr> </vt:lpstr>
      <vt:lpstr>Презентация PowerPoint</vt:lpstr>
      <vt:lpstr>Презентация PowerPoint</vt:lpstr>
      <vt:lpstr> Ученику нужно зайти на сайт и ввести код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Lena</cp:lastModifiedBy>
  <cp:revision>67</cp:revision>
  <dcterms:created xsi:type="dcterms:W3CDTF">2021-04-15T09:07:24Z</dcterms:created>
  <dcterms:modified xsi:type="dcterms:W3CDTF">2021-08-19T21:13:21Z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1170517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S9.1.0</vt:lpwstr>
  </property>
</Properties>
</file>