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4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506AD-B94C-4796-958E-8D38C1C94BA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9DEB-0BFA-428D-8A6A-EE10D9E18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506AD-B94C-4796-958E-8D38C1C94BA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9DEB-0BFA-428D-8A6A-EE10D9E18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506AD-B94C-4796-958E-8D38C1C94BA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9DEB-0BFA-428D-8A6A-EE10D9E18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506AD-B94C-4796-958E-8D38C1C94BA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9DEB-0BFA-428D-8A6A-EE10D9E18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506AD-B94C-4796-958E-8D38C1C94BA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9DEB-0BFA-428D-8A6A-EE10D9E18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506AD-B94C-4796-958E-8D38C1C94BA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9DEB-0BFA-428D-8A6A-EE10D9E18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506AD-B94C-4796-958E-8D38C1C94BA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9DEB-0BFA-428D-8A6A-EE10D9E18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506AD-B94C-4796-958E-8D38C1C94BA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9DEB-0BFA-428D-8A6A-EE10D9E18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506AD-B94C-4796-958E-8D38C1C94BA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9DEB-0BFA-428D-8A6A-EE10D9E18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506AD-B94C-4796-958E-8D38C1C94BA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9DEB-0BFA-428D-8A6A-EE10D9E18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506AD-B94C-4796-958E-8D38C1C94BA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9DEB-0BFA-428D-8A6A-EE10D9E18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506AD-B94C-4796-958E-8D38C1C94BA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29DEB-0BFA-428D-8A6A-EE10D9E1894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C:\Users\Пользователь\Desktop\для 2 класса\dcf5ff8e41796d27a43fd02961c0e8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3208" y="357166"/>
            <a:ext cx="4047353" cy="6163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 descr="C:\Users\Пользователь\Desktop\читать  летом\336628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471227"/>
            <a:ext cx="3559263" cy="59819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 Ахмедова</dc:creator>
  <cp:lastModifiedBy>Марина Ахмедова</cp:lastModifiedBy>
  <cp:revision>1</cp:revision>
  <dcterms:created xsi:type="dcterms:W3CDTF">2021-08-25T18:00:14Z</dcterms:created>
  <dcterms:modified xsi:type="dcterms:W3CDTF">2021-08-25T18:00:50Z</dcterms:modified>
</cp:coreProperties>
</file>