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8BFA66E-4E70-435F-AE29-53A2164D7B8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6300C8A-9FB5-4D7D-B734-A58BCA03ED1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253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A66E-4E70-435F-AE29-53A2164D7B8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0C8A-9FB5-4D7D-B734-A58BCA03ED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692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A66E-4E70-435F-AE29-53A2164D7B8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0C8A-9FB5-4D7D-B734-A58BCA03ED1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30731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A66E-4E70-435F-AE29-53A2164D7B8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0C8A-9FB5-4D7D-B734-A58BCA03ED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96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A66E-4E70-435F-AE29-53A2164D7B8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0C8A-9FB5-4D7D-B734-A58BCA03ED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4039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A66E-4E70-435F-AE29-53A2164D7B8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0C8A-9FB5-4D7D-B734-A58BCA03ED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2945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A66E-4E70-435F-AE29-53A2164D7B8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0C8A-9FB5-4D7D-B734-A58BCA03ED1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1820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A66E-4E70-435F-AE29-53A2164D7B8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0C8A-9FB5-4D7D-B734-A58BCA03ED1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7803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A66E-4E70-435F-AE29-53A2164D7B8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0C8A-9FB5-4D7D-B734-A58BCA03ED1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9139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A66E-4E70-435F-AE29-53A2164D7B8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0C8A-9FB5-4D7D-B734-A58BCA03ED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91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A66E-4E70-435F-AE29-53A2164D7B8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0C8A-9FB5-4D7D-B734-A58BCA03ED1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5983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A66E-4E70-435F-AE29-53A2164D7B8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0C8A-9FB5-4D7D-B734-A58BCA03ED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177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A66E-4E70-435F-AE29-53A2164D7B8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0C8A-9FB5-4D7D-B734-A58BCA03ED1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264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A66E-4E70-435F-AE29-53A2164D7B8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0C8A-9FB5-4D7D-B734-A58BCA03ED1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706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A66E-4E70-435F-AE29-53A2164D7B8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0C8A-9FB5-4D7D-B734-A58BCA03ED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993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A66E-4E70-435F-AE29-53A2164D7B8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0C8A-9FB5-4D7D-B734-A58BCA03ED1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6249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A66E-4E70-435F-AE29-53A2164D7B8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0C8A-9FB5-4D7D-B734-A58BCA03ED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630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8BFA66E-4E70-435F-AE29-53A2164D7B8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6300C8A-9FB5-4D7D-B734-A58BCA03ED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576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  <p:sldLayoutId id="2147483780" r:id="rId14"/>
    <p:sldLayoutId id="2147483781" r:id="rId15"/>
    <p:sldLayoutId id="2147483782" r:id="rId16"/>
    <p:sldLayoutId id="214748378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Происхождение человека и люди эпохи палеолита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28136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Вопросы для самостоятельной работы студентов: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Каковы современные взгляды на антропогенез человека? Как люди заселяли землю?</a:t>
            </a:r>
          </a:p>
          <a:p>
            <a:r>
              <a:rPr lang="ru-RU" sz="3200" dirty="0"/>
              <a:t>Каковы достижения эпохи палеолита? Какова была социальная организация эпохи палеолита?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74839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631768"/>
            <a:ext cx="10839796" cy="673331"/>
          </a:xfrm>
        </p:spPr>
        <p:txBody>
          <a:bodyPr>
            <a:normAutofit fontScale="90000"/>
          </a:bodyPr>
          <a:lstStyle/>
          <a:p>
            <a:r>
              <a:rPr lang="ru-RU" dirty="0"/>
              <a:t>Источники знаний о древнейшем </a:t>
            </a:r>
            <a:r>
              <a:rPr lang="ru-RU" dirty="0" smtClean="0"/>
              <a:t>человеке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762607"/>
            <a:ext cx="10058400" cy="4023360"/>
          </a:xfrm>
        </p:spPr>
        <p:txBody>
          <a:bodyPr>
            <a:normAutofit/>
          </a:bodyPr>
          <a:lstStyle/>
          <a:p>
            <a:r>
              <a:rPr lang="ru-RU" sz="3200" dirty="0"/>
              <a:t>Большой вклад о древнейшем человеке вносит наука археология, которая позволяет ученым получить в наше распоряжение предметы изготовленные древними жителями нашей планеты.</a:t>
            </a:r>
          </a:p>
        </p:txBody>
      </p:sp>
      <p:pic>
        <p:nvPicPr>
          <p:cNvPr id="1026" name="Picture 2" descr="https://slavtradition.com/images/novosti/2020/05/4/1429364456_fykuven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305774" y="3707785"/>
            <a:ext cx="3764520" cy="251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goroday.ru/data/photo/033020_019985276721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698170" y="3707785"/>
            <a:ext cx="3769231" cy="251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2803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Проблемы происхождения человека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3424844" cy="402336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3200" dirty="0"/>
              <a:t>Трудовая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 smtClean="0"/>
              <a:t>Мутагенная</a:t>
            </a:r>
            <a:endParaRPr lang="ru-RU" sz="3200" dirty="0"/>
          </a:p>
          <a:p>
            <a:pPr marL="457200" indent="-457200">
              <a:buFont typeface="+mj-lt"/>
              <a:buAutoNum type="arabicPeriod"/>
            </a:pPr>
            <a:r>
              <a:rPr lang="ru-RU" sz="3200" dirty="0" smtClean="0"/>
              <a:t>Библейская</a:t>
            </a:r>
            <a:endParaRPr lang="ru-RU" sz="3200" dirty="0"/>
          </a:p>
          <a:p>
            <a:pPr marL="457200" indent="-457200">
              <a:buFont typeface="+mj-lt"/>
              <a:buAutoNum type="arabicPeriod"/>
            </a:pPr>
            <a:r>
              <a:rPr lang="ru-RU" sz="3200" dirty="0" smtClean="0"/>
              <a:t>Инопланетная</a:t>
            </a:r>
            <a:endParaRPr lang="ru-RU" sz="3200" dirty="0"/>
          </a:p>
          <a:p>
            <a:pPr marL="457200" indent="-457200">
              <a:buFont typeface="+mj-lt"/>
              <a:buAutoNum type="arabicPeriod"/>
            </a:pP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41493" y="2194560"/>
            <a:ext cx="5023177" cy="399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42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8852" y="982132"/>
            <a:ext cx="9507745" cy="570623"/>
          </a:xfrm>
        </p:spPr>
        <p:txBody>
          <a:bodyPr>
            <a:normAutofit fontScale="90000"/>
          </a:bodyPr>
          <a:lstStyle/>
          <a:p>
            <a:r>
              <a:rPr lang="ru-RU" dirty="0"/>
              <a:t>Виды человека. Расселение древнейших </a:t>
            </a:r>
            <a:r>
              <a:rPr lang="ru-RU" dirty="0" smtClean="0"/>
              <a:t>людей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6571" y="1698767"/>
            <a:ext cx="5586153" cy="4023360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 smtClean="0"/>
              <a:t>Считается</a:t>
            </a:r>
            <a:r>
              <a:rPr lang="ru-RU" sz="3200" dirty="0"/>
              <a:t>, что общие предки человека и обезьян жили в восточной Африки и на Аравийском полуострове. Имеют возраст 30-40млн.лет назад. В восточно-южной Африки были обнаружены останки вероятного предка-человека (австралопитека) 4-4,5 лет назад.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52997" y="1862987"/>
            <a:ext cx="5635629" cy="355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464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Родовая </a:t>
            </a:r>
            <a:r>
              <a:rPr lang="ru-RU" dirty="0" smtClean="0"/>
              <a:t>община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3245" y="1845734"/>
            <a:ext cx="5215858" cy="4023360"/>
          </a:xfrm>
        </p:spPr>
        <p:txBody>
          <a:bodyPr>
            <a:noAutofit/>
          </a:bodyPr>
          <a:lstStyle/>
          <a:p>
            <a:r>
              <a:rPr lang="ru-RU" sz="3200" dirty="0"/>
              <a:t>Родовая община - это коллектив </a:t>
            </a:r>
            <a:r>
              <a:rPr lang="ru-RU" sz="3200" dirty="0" smtClean="0"/>
              <a:t>близких, родственников</a:t>
            </a:r>
            <a:r>
              <a:rPr lang="ru-RU" sz="3200" dirty="0"/>
              <a:t>. Родовая община состояла(100-150чел),занимались охотой, собирательством, изготовлением орудий труда, обработкой добычи.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9103" y="2111432"/>
            <a:ext cx="5342191" cy="357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299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115" y="619823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dirty="0"/>
              <a:t>Достижение людей в период позднего палеолита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1" y="1621766"/>
            <a:ext cx="10672736" cy="1487588"/>
          </a:xfrm>
        </p:spPr>
        <p:txBody>
          <a:bodyPr>
            <a:noAutofit/>
          </a:bodyPr>
          <a:lstStyle/>
          <a:p>
            <a:r>
              <a:rPr lang="ru-RU" sz="2800" dirty="0"/>
              <a:t>Поздний палеолит у древнейших людей, появляются разнообразные орудия. </a:t>
            </a:r>
            <a:r>
              <a:rPr lang="ru-RU" sz="2800" dirty="0" smtClean="0"/>
              <a:t>В качестве материала - кремень, обсидиан, яшма, рубило. Каменное скребло - обрабатывали шкуры, дырки. Изобрели каменное копье </a:t>
            </a:r>
            <a:r>
              <a:rPr lang="ru-RU" sz="2800" dirty="0"/>
              <a:t>и топор.</a:t>
            </a:r>
          </a:p>
          <a:p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85311" y="3245131"/>
            <a:ext cx="3907033" cy="286389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83313" y="3433345"/>
            <a:ext cx="6715965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" lvl="0" indent="-91440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28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Появилась одежда из шкур. В поселение обычно 2-3 жилища из костей. Произошло первое половозрастное разделение труда: мужчины охотились, женщины занимались собирательством, готовили еду, шили одежду; дети помогали женщинам.</a:t>
            </a:r>
          </a:p>
        </p:txBody>
      </p:sp>
    </p:spTree>
    <p:extLst>
      <p:ext uri="{BB962C8B-B14F-4D97-AF65-F5344CB8AC3E}">
        <p14:creationId xmlns:p14="http://schemas.microsoft.com/office/powerpoint/2010/main" val="4109523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Стоянки палеолита на территории России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4738254" cy="4305684"/>
          </a:xfrm>
        </p:spPr>
        <p:txBody>
          <a:bodyPr>
            <a:normAutofit lnSpcReduction="10000"/>
          </a:bodyPr>
          <a:lstStyle/>
          <a:p>
            <a:r>
              <a:rPr lang="ru-RU" sz="3200" dirty="0"/>
              <a:t> На территории России первые люди появились 4млн. лет назад. На стоянках </a:t>
            </a:r>
            <a:r>
              <a:rPr lang="ru-RU" sz="3200" dirty="0" err="1"/>
              <a:t>Улалинка</a:t>
            </a:r>
            <a:r>
              <a:rPr lang="ru-RU" sz="3200" dirty="0"/>
              <a:t>, недалеко от Якутска, на южном Урале были обнаружены примитивные орудия труда из камня.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41388" y="2077136"/>
            <a:ext cx="5640946" cy="392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463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Первобытная религия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5170516" cy="4023360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/>
              <a:t>Первобытная религия значительно отличалась от религии последующего времени. Для первобытных людей боги и духи не были некими потусторонними силами, управляющими миром. Богами были и предки рода.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76067" y="1965402"/>
            <a:ext cx="5263490" cy="3784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82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3477" y="499434"/>
            <a:ext cx="10008524" cy="1450757"/>
          </a:xfrm>
        </p:spPr>
        <p:txBody>
          <a:bodyPr>
            <a:noAutofit/>
          </a:bodyPr>
          <a:lstStyle/>
          <a:p>
            <a:r>
              <a:rPr lang="ru-RU" sz="3600" dirty="0"/>
              <a:t>С религией связано первобытное искусство, проблема происхождения которого до сих пор  является предметом научной дискуссии.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845" y="2128057"/>
            <a:ext cx="5566894" cy="37292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95487" y="2128057"/>
            <a:ext cx="2595660" cy="16199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95487" y="3925842"/>
            <a:ext cx="2557846" cy="19349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51082" y="2128057"/>
            <a:ext cx="2556739" cy="390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8241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62</TotalTime>
  <Words>304</Words>
  <Application>Microsoft Office PowerPoint</Application>
  <PresentationFormat>Широкоэкранный</PresentationFormat>
  <Paragraphs>23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Garamond</vt:lpstr>
      <vt:lpstr>Натуральные материалы</vt:lpstr>
      <vt:lpstr>Происхождение человека и люди эпохи палеолита</vt:lpstr>
      <vt:lpstr>Источники знаний о древнейшем человеке</vt:lpstr>
      <vt:lpstr>Проблемы происхождения человека</vt:lpstr>
      <vt:lpstr>Виды человека. Расселение древнейших людей</vt:lpstr>
      <vt:lpstr>Родовая община</vt:lpstr>
      <vt:lpstr>Достижение людей в период позднего палеолита</vt:lpstr>
      <vt:lpstr>Стоянки палеолита на территории России</vt:lpstr>
      <vt:lpstr>Первобытная религия</vt:lpstr>
      <vt:lpstr>С религией связано первобытное искусство, проблема происхождения которого до сих пор  является предметом научной дискуссии.</vt:lpstr>
      <vt:lpstr>Вопросы для самостоятельной работы студентов: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Пойменова Светлана</dc:creator>
  <cp:lastModifiedBy>prepod</cp:lastModifiedBy>
  <cp:revision>12</cp:revision>
  <dcterms:created xsi:type="dcterms:W3CDTF">2021-01-05T11:14:51Z</dcterms:created>
  <dcterms:modified xsi:type="dcterms:W3CDTF">2021-09-07T11:10:41Z</dcterms:modified>
</cp:coreProperties>
</file>