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8" r:id="rId4"/>
    <p:sldId id="261" r:id="rId5"/>
    <p:sldId id="259" r:id="rId6"/>
    <p:sldId id="266" r:id="rId7"/>
    <p:sldId id="260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76CBD4D-827A-4ADA-9194-16961CDD283C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BD4D-827A-4ADA-9194-16961CDD283C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BD4D-827A-4ADA-9194-16961CDD283C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76CBD4D-827A-4ADA-9194-16961CDD283C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76CBD4D-827A-4ADA-9194-16961CDD283C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BD4D-827A-4ADA-9194-16961CDD283C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BD4D-827A-4ADA-9194-16961CDD283C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6CBD4D-827A-4ADA-9194-16961CDD283C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BD4D-827A-4ADA-9194-16961CDD283C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76CBD4D-827A-4ADA-9194-16961CDD283C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6CBD4D-827A-4ADA-9194-16961CDD283C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76CBD4D-827A-4ADA-9194-16961CDD283C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285860"/>
            <a:ext cx="6172200" cy="1857388"/>
          </a:xfrm>
        </p:spPr>
        <p:txBody>
          <a:bodyPr/>
          <a:lstStyle/>
          <a:p>
            <a:pPr algn="ctr"/>
            <a:r>
              <a:rPr lang="ru-RU" dirty="0" smtClean="0"/>
              <a:t>«Художественное конструирование из бумаги»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 smtClean="0"/>
              <a:t>Володина Вера </a:t>
            </a:r>
            <a:r>
              <a:rPr lang="ru-RU" sz="2000" dirty="0" err="1" smtClean="0"/>
              <a:t>Михаиловна</a:t>
            </a:r>
            <a:endParaRPr lang="ru-RU" sz="2000" dirty="0" smtClean="0"/>
          </a:p>
          <a:p>
            <a:pPr algn="r"/>
            <a:r>
              <a:rPr lang="ru-RU" sz="2000" dirty="0" smtClean="0"/>
              <a:t>ГБДОУ д/с 22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/>
          <a:lstStyle/>
          <a:p>
            <a:r>
              <a:rPr lang="ru-RU" dirty="0" smtClean="0"/>
              <a:t>Конструирование из ладошек</a:t>
            </a:r>
            <a:endParaRPr lang="ru-RU" dirty="0"/>
          </a:p>
        </p:txBody>
      </p:sp>
      <p:pic>
        <p:nvPicPr>
          <p:cNvPr id="2050" name="Picture 2" descr="C:\Users\Настя\Desktop\Новая папка\20171208_18345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571472" y="1142984"/>
            <a:ext cx="3655219" cy="4873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https://i.mycdn.me/image?id=852460675292&amp;t=3&amp;plc=WEB&amp;tkn=*vTiah8GjSI_Mt9ctEccGo9l7oQA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2071678"/>
            <a:ext cx="3286148" cy="43815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Оформление уголка ПДД с элементами конструирования из бумаги.</a:t>
            </a:r>
            <a:endParaRPr lang="ru-RU" sz="3200" dirty="0"/>
          </a:p>
        </p:txBody>
      </p:sp>
      <p:pic>
        <p:nvPicPr>
          <p:cNvPr id="3074" name="Picture 2" descr="C:\Users\Настя\Desktop\Новая папка\20181214_1553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5" y="1500174"/>
            <a:ext cx="3619525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Настя\Desktop\Новая папка\20181214_1553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500174"/>
            <a:ext cx="3643338" cy="2732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Users\Настя\Desktop\Новая папка\20181214_1553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43042" y="3929066"/>
            <a:ext cx="3500430" cy="2625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Настя\Desktop\ягодка 2017-18\ПДД\20181214_15533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14942" y="4429132"/>
            <a:ext cx="2952739" cy="2214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642918"/>
            <a:ext cx="692948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 латинского “конструирование” – сборка нового. </a:t>
            </a:r>
          </a:p>
          <a:p>
            <a:pPr fontAlgn="base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Самый простой вид конструирования: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образцу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Это самый простой вид конструирования, осваивая который, дети учатся повторять увиденный рисунок.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Конструирование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форме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предполагает закрепление умения работать по образцу. Другими словами, ребенок получая задания, еще не знает конечного результата, но может по форме заготовок собрать нужную композицию.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Самое сложное в работе с бумагой – конструирование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заданной теме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Конструирование из полосок бумаги</a:t>
            </a:r>
            <a:endParaRPr lang="ru-RU" dirty="0"/>
          </a:p>
        </p:txBody>
      </p:sp>
      <p:pic>
        <p:nvPicPr>
          <p:cNvPr id="1026" name="Picture 2" descr="C:\Users\Настя\Desktop\Новая папка\20190212_11223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500174"/>
            <a:ext cx="2893239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Настя\Desktop\Новая папка\20190212_11224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86512" y="1571612"/>
            <a:ext cx="2673570" cy="3564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Настя\Desktop\Новая папка\20190212_11525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43174" y="3643314"/>
            <a:ext cx="4071966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стя\Desktop\Новая папка\20180301_1205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14744" y="2643182"/>
            <a:ext cx="4714908" cy="3810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Настя\Desktop\Новая папка\20171107_132034-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357166"/>
            <a:ext cx="4900363" cy="3225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pPr algn="ctr"/>
            <a:r>
              <a:rPr lang="ru-RU" dirty="0" smtClean="0"/>
              <a:t>Оригами</a:t>
            </a:r>
            <a:endParaRPr lang="ru-RU" dirty="0"/>
          </a:p>
        </p:txBody>
      </p:sp>
      <p:pic>
        <p:nvPicPr>
          <p:cNvPr id="2050" name="Picture 2" descr="C:\Users\Настя\Desktop\Новая папка\20190211_10320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928670"/>
            <a:ext cx="2649728" cy="3247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Настя\Desktop\Новая папка\20190211_10321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1571612"/>
            <a:ext cx="3214710" cy="4286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Настя\Desktop\Новая папка\20181128_1712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43240" y="1500174"/>
            <a:ext cx="2589628" cy="3452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Настя\Desktop\20190219_16110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4143380"/>
            <a:ext cx="3286148" cy="2464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стя\Desktop\20190218_1059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85728"/>
            <a:ext cx="257175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Настя\Desktop\20190218_1038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64" y="1857364"/>
            <a:ext cx="2518190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Настя\Desktop\20190218_1115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3714752"/>
            <a:ext cx="3000378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algn="ctr"/>
            <a:r>
              <a:rPr lang="ru-RU" dirty="0" smtClean="0"/>
              <a:t>Сгибание бумаги гармошкой</a:t>
            </a:r>
            <a:endParaRPr lang="ru-RU" dirty="0"/>
          </a:p>
        </p:txBody>
      </p:sp>
      <p:pic>
        <p:nvPicPr>
          <p:cNvPr id="4098" name="Picture 2" descr="C:\Users\Настя\Desktop\Новая папка\20190211_09571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214422"/>
            <a:ext cx="2078224" cy="2770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C:\Users\Настя\Desktop\Новая папка\20190211_13462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1571612"/>
            <a:ext cx="2964403" cy="2223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Настя\Desktop\Новая папка\20190211_09572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00232" y="2285992"/>
            <a:ext cx="2071702" cy="2762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Настя\Desktop\Новая папка\20190211_09572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71802" y="3857628"/>
            <a:ext cx="2306798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C:\Users\Настя\Desktop\Новая папка\20190211_13462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86446" y="3429000"/>
            <a:ext cx="3000364" cy="2250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стя\Desktop\Новая папка\20190213_1535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285728"/>
            <a:ext cx="3321849" cy="4429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Настя\Desktop\Новая папка\20190213_1555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6" y="1142984"/>
            <a:ext cx="3911213" cy="5214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/>
          <a:lstStyle/>
          <a:p>
            <a:pPr algn="ctr"/>
            <a:r>
              <a:rPr lang="ru-RU" dirty="0" smtClean="0"/>
              <a:t>Складывание по разметке</a:t>
            </a:r>
            <a:endParaRPr lang="ru-RU" dirty="0"/>
          </a:p>
        </p:txBody>
      </p:sp>
      <p:pic>
        <p:nvPicPr>
          <p:cNvPr id="1026" name="Picture 2" descr="C:\Users\Настя\Desktop\Новая папка\20171212_16200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1214422"/>
            <a:ext cx="4057661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Настя\Desktop\Новая папка\20180122_111010(0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3929066"/>
            <a:ext cx="3905245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Настя\Desktop\Новая папка\20180122_10533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1214422"/>
            <a:ext cx="2928958" cy="3357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Users\Настя\Desktop\ягодка 2017-18\20180122_10531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857356" y="3214686"/>
            <a:ext cx="3214692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152</TotalTime>
  <Words>49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«Художественное конструирование из бумаги»</vt:lpstr>
      <vt:lpstr>Презентация PowerPoint</vt:lpstr>
      <vt:lpstr>Конструирование из полосок бумаги</vt:lpstr>
      <vt:lpstr>Презентация PowerPoint</vt:lpstr>
      <vt:lpstr>Оригами</vt:lpstr>
      <vt:lpstr>Презентация PowerPoint</vt:lpstr>
      <vt:lpstr>Сгибание бумаги гармошкой</vt:lpstr>
      <vt:lpstr>Презентация PowerPoint</vt:lpstr>
      <vt:lpstr>Складывание по разметке</vt:lpstr>
      <vt:lpstr>Конструирование из ладошек</vt:lpstr>
      <vt:lpstr>Оформление уголка ПДД с элементами конструирования из бумаги.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«Художественное конструирование из бумаги»</dc:title>
  <dc:creator>Настя</dc:creator>
  <cp:lastModifiedBy>Пользователь</cp:lastModifiedBy>
  <cp:revision>17</cp:revision>
  <dcterms:created xsi:type="dcterms:W3CDTF">2019-02-17T13:43:55Z</dcterms:created>
  <dcterms:modified xsi:type="dcterms:W3CDTF">2021-09-12T08:41:48Z</dcterms:modified>
</cp:coreProperties>
</file>