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839AF-3342-4516-80D1-8D6F6C4B0230}" type="datetimeFigureOut">
              <a:rPr lang="ru-RU" smtClean="0"/>
              <a:pPr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50095-B49E-4E51-A6BA-F30E81B36E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87624" y="344910"/>
            <a:ext cx="6768752" cy="59046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Дидактическое пособие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«Речевая карусель» </a:t>
            </a:r>
            <a:endParaRPr lang="ru-RU" sz="2200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764704"/>
            <a:ext cx="5943600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035" y="4224585"/>
            <a:ext cx="5636096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5301208"/>
            <a:ext cx="5943600" cy="432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050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andia.ru/text/82/380/images/img2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3" y="214294"/>
            <a:ext cx="8072495" cy="642941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Bookman Old Style" pitchFamily="18" charset="0"/>
              </a:rPr>
              <a:t>Муниципальное автономное дошкольное образовательное учреждение «Детский сад № 3»</a:t>
            </a:r>
            <a:endParaRPr lang="ru-RU" sz="2000" dirty="0">
              <a:latin typeface="Bookman Old Style" pitchFamily="18" charset="0"/>
            </a:endParaRPr>
          </a:p>
        </p:txBody>
      </p:sp>
      <p:pic>
        <p:nvPicPr>
          <p:cNvPr id="5" name="Picture 2" descr="C:\Users\Игарян\Downloads\Миронова Ольга Валерьевна, старший воспитатель.jpg"/>
          <p:cNvPicPr>
            <a:picLocks noChangeAspect="1" noChangeArrowheads="1"/>
          </p:cNvPicPr>
          <p:nvPr/>
        </p:nvPicPr>
        <p:blipFill>
          <a:blip r:embed="rId3" cstate="print"/>
          <a:srcRect b="28205"/>
          <a:stretch>
            <a:fillRect/>
          </a:stretch>
        </p:blipFill>
        <p:spPr bwMode="auto">
          <a:xfrm>
            <a:off x="857225" y="1428736"/>
            <a:ext cx="2500331" cy="2580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Игарян\Downloads\Шишко Алеся Евгеньевна, учитель-логопед.jpg"/>
          <p:cNvPicPr>
            <a:picLocks noChangeAspect="1" noChangeArrowheads="1"/>
          </p:cNvPicPr>
          <p:nvPr/>
        </p:nvPicPr>
        <p:blipFill>
          <a:blip r:embed="rId4" cstate="print"/>
          <a:srcRect l="5000" t="20625" r="10000" b="17500"/>
          <a:stretch>
            <a:fillRect/>
          </a:stretch>
        </p:blipFill>
        <p:spPr bwMode="auto">
          <a:xfrm>
            <a:off x="5715012" y="1357298"/>
            <a:ext cx="2500329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1" y="4357696"/>
            <a:ext cx="3143272" cy="13573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Миронова Ольга Валерьевна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старший воспитатель,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высшая квалификационная категория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00695" y="4357694"/>
            <a:ext cx="3000396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Шишко Алеся Евгеньевна</a:t>
            </a:r>
            <a:r>
              <a:rPr lang="ru-RU" dirty="0" smtClean="0">
                <a:solidFill>
                  <a:schemeClr val="tx1"/>
                </a:solidFill>
              </a:rPr>
              <a:t>, учитель-логопед,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высшая квалификационная категория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andia.ru/text/82/380/images/img2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1"/>
            <a:ext cx="7772400" cy="92869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«Речевая карусель»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1" y="1000108"/>
            <a:ext cx="7072363" cy="857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Дидактическое пособие для детей с 3 до 7 лет (образовательная область «Речевое развитие»)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Ирина Ивановна\Downloads\IMG_20210511_0902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11" y="1857366"/>
            <a:ext cx="4357719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andia.ru/text/82/380/images/img2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3" y="357169"/>
            <a:ext cx="8215371" cy="1470025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rgbClr val="7030A0"/>
                </a:solidFill>
              </a:rPr>
              <a:t>Цель:</a:t>
            </a:r>
            <a:r>
              <a:rPr lang="ru-RU" sz="3200" dirty="0" smtClean="0">
                <a:solidFill>
                  <a:srgbClr val="7030A0"/>
                </a:solidFill>
              </a:rPr>
              <a:t> </a:t>
            </a:r>
            <a:r>
              <a:rPr lang="ru-RU" sz="3200" dirty="0" smtClean="0"/>
              <a:t>Формирование устной речи и навыков речевого общения на основе речевых игр.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8286808" cy="4500594"/>
          </a:xfrm>
        </p:spPr>
        <p:txBody>
          <a:bodyPr>
            <a:normAutofit fontScale="70000" lnSpcReduction="20000"/>
          </a:bodyPr>
          <a:lstStyle/>
          <a:p>
            <a:pPr lvl="0" algn="just"/>
            <a:r>
              <a:rPr lang="ru-RU" b="1" dirty="0" smtClean="0">
                <a:solidFill>
                  <a:srgbClr val="7030A0"/>
                </a:solidFill>
              </a:rPr>
              <a:t>Задачи: </a:t>
            </a:r>
            <a:r>
              <a:rPr lang="ru-RU" dirty="0" smtClean="0">
                <a:solidFill>
                  <a:schemeClr val="tx1"/>
                </a:solidFill>
              </a:rPr>
              <a:t>Закреплять знания детей называть существительные согласовывать их с числительными в роде, числе и падеже;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Уметь составлять простые, сложные предложения, рассказы (по картинке или серии сюжетных картинок);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Закреплять и автоматизировать навыки правильного звукопроизношения, умение находить место звука в слове;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Развивать мелкую моторику, слуховое внимание, фонематический слух, словесно – логическое мышление;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Закреплять название групп предметов обобщающим словом;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 Постановка правильного речевого дыхания (вертушка);</a:t>
            </a:r>
          </a:p>
          <a:p>
            <a:pPr lvl="0" algn="just"/>
            <a:r>
              <a:rPr lang="ru-RU" dirty="0" smtClean="0">
                <a:solidFill>
                  <a:schemeClr val="tx1"/>
                </a:solidFill>
              </a:rPr>
              <a:t>Воспитывать желание правильно и красиво говорить, следить за своей речью.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andia.ru/text/82/380/images/img2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3" y="214290"/>
            <a:ext cx="7772400" cy="78581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Игровые правила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3" y="1071546"/>
            <a:ext cx="8215371" cy="5357850"/>
          </a:xfrm>
        </p:spPr>
        <p:txBody>
          <a:bodyPr>
            <a:noAutofit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</a:rPr>
              <a:t>        Используются такие игры: «Расскажи сказку», «Описательный рассказ по картине», «Найди нужную картинку», «Артикуляционная гимнастика», «Один-два-много», «Найди звук», «Вырази эмоцию», «Ветерок».</a:t>
            </a:r>
            <a:endParaRPr lang="ru-RU" sz="22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2200" b="1" dirty="0" smtClean="0">
                <a:solidFill>
                  <a:schemeClr val="tx1"/>
                </a:solidFill>
              </a:rPr>
              <a:t>1 способ</a:t>
            </a:r>
            <a:r>
              <a:rPr lang="ru-RU" sz="2200" dirty="0" smtClean="0">
                <a:solidFill>
                  <a:schemeClr val="tx1"/>
                </a:solidFill>
              </a:rPr>
              <a:t>: Педагог предлагает ребенку соответствующий конверт с заданием по выявленной речевой проблеме. Ребенок достает карточки и играет вместе с педагогом. В конце ребенок должен выразить свою эмоцию от результата своей игры с помощью смайликов (грусть, удивление, страх, радость, любовь, усталость) расположенных на крыше карусели. Для постановки определенного звука используется конверт с игрой «Артикуляционная гимнастика». Игра «ветерок» для формирования воздушной струи. </a:t>
            </a:r>
          </a:p>
          <a:p>
            <a:pPr algn="just"/>
            <a:r>
              <a:rPr lang="ru-RU" sz="2200" b="1" dirty="0" smtClean="0">
                <a:solidFill>
                  <a:schemeClr val="tx1"/>
                </a:solidFill>
              </a:rPr>
              <a:t>2 способ: </a:t>
            </a:r>
            <a:r>
              <a:rPr lang="ru-RU" sz="2200" dirty="0" smtClean="0">
                <a:solidFill>
                  <a:schemeClr val="tx1"/>
                </a:solidFill>
              </a:rPr>
              <a:t>Ребенок самостоятельно вращает карусель и выбирает игру по желанию. 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andia.ru/text/82/380/images/img2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8" y="714358"/>
            <a:ext cx="8429684" cy="3500462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b="1" dirty="0" smtClean="0">
                <a:solidFill>
                  <a:srgbClr val="7030A0"/>
                </a:solidFill>
              </a:rPr>
              <a:t>Аннотация: </a:t>
            </a:r>
            <a:r>
              <a:rPr lang="ru-RU" sz="3200" b="1" dirty="0" smtClean="0">
                <a:solidFill>
                  <a:srgbClr val="7030A0"/>
                </a:solidFill>
              </a:rPr>
              <a:t/>
            </a:r>
            <a:br>
              <a:rPr lang="ru-RU" sz="3200" b="1" dirty="0" smtClean="0">
                <a:solidFill>
                  <a:srgbClr val="7030A0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	</a:t>
            </a:r>
            <a:r>
              <a:rPr lang="ru-RU" sz="2400" dirty="0" smtClean="0"/>
              <a:t>Многофункциональное дидактическое пособие «Речевая карусель» (для детей старшего дошкольного возраста), используется в образовательной деятельности учителя-логопеда. С помощью дидактического пособия в игрой форме дети развивают свою речь, которая становится более выразительной и правильной. У них проявляется большой интерес к игре. Дошкольникам нравится вращать карусель и играть в различные игры по развитию речи.  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andia.ru/text/82/380/images/img2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C:\Users\Ирина Ивановна\Downloads\IMG_20210511_091338.jpg"/>
          <p:cNvPicPr>
            <a:picLocks noChangeAspect="1" noChangeArrowheads="1"/>
          </p:cNvPicPr>
          <p:nvPr/>
        </p:nvPicPr>
        <p:blipFill>
          <a:blip r:embed="rId3" cstate="print"/>
          <a:srcRect l="5555" t="14074"/>
          <a:stretch>
            <a:fillRect/>
          </a:stretch>
        </p:blipFill>
        <p:spPr bwMode="auto">
          <a:xfrm>
            <a:off x="2786051" y="214291"/>
            <a:ext cx="3857652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Ирина Ивановна\Downloads\IMG_20210511_091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61" y="3214687"/>
            <a:ext cx="4071967" cy="29468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Ирина Ивановна\Downloads\IMG_20210511_09593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214689"/>
            <a:ext cx="4000528" cy="2960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643175" y="2857496"/>
            <a:ext cx="4286280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«Ветерок»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57" y="6143644"/>
            <a:ext cx="3929091" cy="428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sz="2200" dirty="0" smtClean="0">
                <a:solidFill>
                  <a:schemeClr val="tx1"/>
                </a:solidFill>
              </a:rPr>
              <a:t>«Найди звук»</a:t>
            </a:r>
            <a:endParaRPr lang="ru-RU" sz="22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72067" y="6143646"/>
            <a:ext cx="3286148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dirty="0" smtClean="0">
                <a:solidFill>
                  <a:schemeClr val="tx1"/>
                </a:solidFill>
              </a:rPr>
              <a:t>«Расскажи сказку»</a:t>
            </a:r>
            <a:endParaRPr lang="ru-RU" sz="2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andia.ru/text/82/380/images/img21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5" y="214290"/>
            <a:ext cx="8143932" cy="6357982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</a:t>
            </a:r>
            <a:r>
              <a:rPr lang="ru-RU" sz="3600" b="1" dirty="0" smtClean="0">
                <a:solidFill>
                  <a:srgbClr val="7030A0"/>
                </a:solidFill>
              </a:rPr>
              <a:t>Характеристика материалов </a:t>
            </a:r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Дидактическое пособие «Речевая карусель» изготовлено из деревянной основы высотой 50 см и шириной 40 см, обклеено цветным самоклеющимся фетром. На каждой стороне используются липучки для карточек. При использовании в работе игру можно вращать и находить разные задания. На крыше закреплена разноцветная вертушка, которая используется для отработки воздушной струи.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7030A0"/>
                </a:solidFill>
              </a:rPr>
              <a:t>Дидактическое пособие: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многофункционально</a:t>
            </a:r>
            <a:br>
              <a:rPr lang="ru-RU" sz="2400" dirty="0" smtClean="0"/>
            </a:br>
            <a:r>
              <a:rPr lang="ru-RU" sz="2400" dirty="0" smtClean="0"/>
              <a:t>безопасно</a:t>
            </a:r>
            <a:br>
              <a:rPr lang="ru-RU" sz="2400" dirty="0" smtClean="0"/>
            </a:br>
            <a:r>
              <a:rPr lang="ru-RU" sz="2400" dirty="0" smtClean="0"/>
              <a:t>практично</a:t>
            </a:r>
            <a:br>
              <a:rPr lang="ru-RU" sz="2400" dirty="0" smtClean="0"/>
            </a:br>
            <a:r>
              <a:rPr lang="ru-RU" sz="2400" dirty="0" smtClean="0"/>
              <a:t>эстетично</a:t>
            </a:r>
            <a:br>
              <a:rPr lang="ru-RU" sz="2400" dirty="0" smtClean="0"/>
            </a:br>
            <a:r>
              <a:rPr lang="ru-RU" sz="2400" dirty="0" smtClean="0"/>
              <a:t>компактно</a:t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284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Муниципальное автономное дошкольное образовательное учреждение «Детский сад № 3»</vt:lpstr>
      <vt:lpstr>«Речевая карусель»</vt:lpstr>
      <vt:lpstr>Цель: Формирование устной речи и навыков речевого общения на основе речевых игр.</vt:lpstr>
      <vt:lpstr>Игровые правила</vt:lpstr>
      <vt:lpstr>Аннотация:    Многофункциональное дидактическое пособие «Речевая карусель» (для детей старшего дошкольного возраста), используется в образовательной деятельности учителя-логопеда. С помощью дидактического пособия в игрой форме дети развивают свою речь, которая становится более выразительной и правильной. У них проявляется большой интерес к игре. Дошкольникам нравится вращать карусель и играть в различные игры по развитию речи.   </vt:lpstr>
      <vt:lpstr>Презентация PowerPoint</vt:lpstr>
      <vt:lpstr>        Характеристика материалов   Дидактическое пособие «Речевая карусель» изготовлено из деревянной основы высотой 50 см и шириной 40 см, обклеено цветным самоклеющимся фетром. На каждой стороне используются липучки для карточек. При использовании в работе игру можно вращать и находить разные задания. На крыше закреплена разноцветная вертушка, которая используется для отработки воздушной струи.   Дидактическое пособие:  многофункционально безопасно практично эстетично компактно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Игарян</dc:creator>
  <cp:lastModifiedBy>Пользователь Windows</cp:lastModifiedBy>
  <cp:revision>13</cp:revision>
  <dcterms:created xsi:type="dcterms:W3CDTF">2021-05-01T15:52:00Z</dcterms:created>
  <dcterms:modified xsi:type="dcterms:W3CDTF">2021-09-19T04:29:09Z</dcterms:modified>
</cp:coreProperties>
</file>