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91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65A800-46E0-4F01-B8FB-B250E1419E55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5F6C03-9021-4718-B2B3-F7C74753B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C19CE-09C3-47CB-860A-749B616F0991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9729B-7D41-48A0-BA88-7364A2481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D7934-2245-4C4E-9C5A-C07923585AE9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8896-B0B0-42A0-8449-F96268A3D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FEE24-17DA-4BFD-9F29-550DA53C6C40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17577-E830-4808-B5B9-91D5A017F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06CC5B-1FD3-4732-BD74-FA0B677E690F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439CE1-D198-4DD7-A0BA-8A1AA85BA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FCB06-07B7-4F2A-8861-88C56831550D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168CF-07B7-4242-A2AA-9BF7B58CA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A37A-B43B-41D2-831D-91BAFE0E0E7A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7959D-5E59-484E-B67E-2D9974750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4DC28-0C2B-4776-BB7D-FC294531EF25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DAC94-B950-4A23-822A-2DA378343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47BF18-0F68-478B-ADAA-8E15A386EB07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4A57B8-BD73-4BEE-902B-C12BA585D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B249C-64E4-418B-B35B-4DDBFBFBAF35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53148-652E-4DD7-B311-878A0F75D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DC8495-5EEF-4DDD-A265-A182069CFFB7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93CA69-6F8D-46A5-8733-AC52F2BA6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1BB571-D52A-4C6A-A48E-4BCDAB50577F}" type="datetimeFigureOut">
              <a:rPr lang="ru-RU"/>
              <a:pPr>
                <a:defRPr/>
              </a:pPr>
              <a:t>20.09.2021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2064E12-DC4D-4831-BD99-D95570BFB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86" r:id="rId7"/>
    <p:sldLayoutId id="2147483679" r:id="rId8"/>
    <p:sldLayoutId id="2147483687" r:id="rId9"/>
    <p:sldLayoutId id="2147483678" r:id="rId10"/>
    <p:sldLayoutId id="21474836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7122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412875"/>
            <a:ext cx="4968354" cy="4752975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ТВОРЧЕСКИЙ 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ПРОЕКТ</a:t>
            </a: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600" dirty="0" smtClean="0"/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300" b="1" dirty="0" smtClean="0">
                <a:solidFill>
                  <a:srgbClr val="C00000"/>
                </a:solidFill>
              </a:rPr>
              <a:t>«Жили - были»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для детей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средней </a:t>
            </a:r>
            <a:r>
              <a:rPr lang="ru-RU" b="1" dirty="0" smtClean="0">
                <a:solidFill>
                  <a:srgbClr val="002060"/>
                </a:solidFill>
              </a:rPr>
              <a:t>группы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МДОАУ </a:t>
            </a:r>
            <a:r>
              <a:rPr lang="ru-RU" sz="1800" dirty="0" err="1" smtClean="0">
                <a:solidFill>
                  <a:srgbClr val="002060"/>
                </a:solidFill>
              </a:rPr>
              <a:t>црр</a:t>
            </a:r>
            <a:r>
              <a:rPr lang="ru-RU" sz="1800" dirty="0" smtClean="0">
                <a:solidFill>
                  <a:srgbClr val="002060"/>
                </a:solidFill>
              </a:rPr>
              <a:t> – д/с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«Аленький цветочек</a:t>
            </a:r>
            <a:r>
              <a:rPr lang="ru-RU" sz="1800" dirty="0" smtClean="0">
                <a:solidFill>
                  <a:srgbClr val="002060"/>
                </a:solidFill>
              </a:rPr>
              <a:t>»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Воспитатели: </a:t>
            </a:r>
            <a:r>
              <a:rPr lang="ru-RU" sz="1800" dirty="0" err="1" smtClean="0">
                <a:solidFill>
                  <a:srgbClr val="002060"/>
                </a:solidFill>
              </a:rPr>
              <a:t>Гайворонская</a:t>
            </a:r>
            <a:r>
              <a:rPr lang="ru-RU" sz="1800" dirty="0" smtClean="0">
                <a:solidFill>
                  <a:srgbClr val="002060"/>
                </a:solidFill>
              </a:rPr>
              <a:t> Н.С. И   </a:t>
            </a:r>
            <a:r>
              <a:rPr lang="ru-RU" sz="1800" dirty="0" err="1" smtClean="0">
                <a:solidFill>
                  <a:srgbClr val="002060"/>
                </a:solidFill>
              </a:rPr>
              <a:t>Ломовицкая</a:t>
            </a:r>
            <a:r>
              <a:rPr lang="ru-RU" sz="1800" dirty="0" smtClean="0">
                <a:solidFill>
                  <a:srgbClr val="002060"/>
                </a:solidFill>
              </a:rPr>
              <a:t> О.Ю.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2" name="Picture 2" descr="C:\Users\User\Desktop\Преза\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6" name="Picture 2" descr="C:\Users\User\Desktop\Преза\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51" y="476672"/>
            <a:ext cx="8073897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0" name="Picture 2" descr="C:\Users\User\Desktop\Преза\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9176"/>
            <a:ext cx="8064895" cy="5328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2" descr="C:\Users\User\Desktop\Преза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297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2" descr="C:\Users\User\Desktop\Преза\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13690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2" descr="C:\Users\User\Desktop\Преза\slide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064896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2" descr="C:\Users\User\Desktop\Преза\slid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307" y="483022"/>
            <a:ext cx="813690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Picture 2" descr="C:\Users\User\Desktop\Преза\slide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45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Преза\slid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301" y="836712"/>
            <a:ext cx="792088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8913"/>
            <a:ext cx="8569325" cy="64627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052513"/>
            <a:ext cx="8183562" cy="54721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</a:rPr>
              <a:t>                  Продолжительность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                      проекта: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       </a:t>
            </a:r>
            <a:r>
              <a:rPr lang="ru-RU" sz="3200" b="0" dirty="0" smtClean="0">
                <a:solidFill>
                  <a:srgbClr val="002060"/>
                </a:solidFill>
              </a:rPr>
              <a:t>краткосрочный, групповой.</a:t>
            </a:r>
            <a:br>
              <a:rPr lang="ru-RU" sz="3200" b="0" dirty="0" smtClean="0">
                <a:solidFill>
                  <a:srgbClr val="002060"/>
                </a:solidFill>
              </a:rPr>
            </a:br>
            <a:r>
              <a:rPr lang="ru-RU" sz="3200" b="0" dirty="0" smtClean="0">
                <a:solidFill>
                  <a:srgbClr val="002060"/>
                </a:solidFill>
              </a:rPr>
              <a:t/>
            </a:r>
            <a:br>
              <a:rPr lang="ru-RU" sz="3200" b="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       Сроки реализации проекта: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 </a:t>
            </a:r>
            <a:r>
              <a:rPr lang="ru-RU" sz="3200" b="0" dirty="0" smtClean="0">
                <a:solidFill>
                  <a:srgbClr val="002060"/>
                </a:solidFill>
              </a:rPr>
              <a:t>с </a:t>
            </a:r>
            <a:r>
              <a:rPr lang="ru-RU" sz="3200" b="0" dirty="0" smtClean="0">
                <a:solidFill>
                  <a:srgbClr val="002060"/>
                </a:solidFill>
              </a:rPr>
              <a:t>09.01.2019 </a:t>
            </a:r>
            <a:r>
              <a:rPr lang="ru-RU" sz="3200" b="0" dirty="0" smtClean="0">
                <a:solidFill>
                  <a:srgbClr val="002060"/>
                </a:solidFill>
              </a:rPr>
              <a:t>г. – </a:t>
            </a:r>
            <a:r>
              <a:rPr lang="ru-RU" sz="3200" b="0" dirty="0" smtClean="0">
                <a:solidFill>
                  <a:srgbClr val="002060"/>
                </a:solidFill>
              </a:rPr>
              <a:t>10.02.2019г</a:t>
            </a:r>
            <a:r>
              <a:rPr lang="ru-RU" sz="3200" b="0" dirty="0" smtClean="0">
                <a:solidFill>
                  <a:srgbClr val="002060"/>
                </a:solidFill>
              </a:rPr>
              <a:t>.</a:t>
            </a:r>
            <a:br>
              <a:rPr lang="ru-RU" sz="3200" b="0" dirty="0" smtClean="0">
                <a:solidFill>
                  <a:srgbClr val="002060"/>
                </a:solidFill>
              </a:rPr>
            </a:br>
            <a:r>
              <a:rPr lang="ru-RU" sz="3200" b="0" dirty="0" smtClean="0">
                <a:solidFill>
                  <a:srgbClr val="002060"/>
                </a:solidFill>
              </a:rPr>
              <a:t/>
            </a:r>
            <a:br>
              <a:rPr lang="ru-RU" sz="3200" b="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Тип проекта</a:t>
            </a:r>
            <a:r>
              <a:rPr lang="ru-RU" sz="3200" b="0" dirty="0" smtClean="0">
                <a:solidFill>
                  <a:srgbClr val="002060"/>
                </a:solidFill>
              </a:rPr>
              <a:t>: коммуникативно-творческий</a:t>
            </a:r>
            <a:br>
              <a:rPr lang="ru-RU" sz="3200" b="0" dirty="0" smtClean="0">
                <a:solidFill>
                  <a:srgbClr val="002060"/>
                </a:solidFill>
              </a:rPr>
            </a:br>
            <a:endParaRPr lang="ru-RU" sz="3200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4" name="Picture 2" descr="C:\Users\User\Desktop\Преза\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8" name="Picture 2" descr="C:\Users\User\Desktop\Преза\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2" name="Picture 2" descr="C:\Users\User\Desktop\Преза\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6" name="Picture 2" descr="C:\Users\User\Desktop\Преза\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0" name="Picture 2" descr="C:\Users\User\Desktop\Преза\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4" name="Picture 2" descr="C:\Users\User\Desktop\Преза\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8" name="Picture 2" descr="C:\Users\User\Desktop\Преза\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161</TotalTime>
  <Words>31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Презентация PowerPoint</vt:lpstr>
      <vt:lpstr>                  Продолжительность                         проекта:          краткосрочный, групповой.           Сроки реализации проекта:     с 09.01.2019 г. – 10.02.2019г.  Тип проекта: коммуникативно-творческий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«ЛУЧИК»</dc:title>
  <dc:creator>User</dc:creator>
  <cp:lastModifiedBy>1</cp:lastModifiedBy>
  <cp:revision>21</cp:revision>
  <dcterms:created xsi:type="dcterms:W3CDTF">2015-01-28T07:02:27Z</dcterms:created>
  <dcterms:modified xsi:type="dcterms:W3CDTF">2021-09-20T16:23:07Z</dcterms:modified>
</cp:coreProperties>
</file>