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81" r:id="rId4"/>
    <p:sldId id="284" r:id="rId5"/>
    <p:sldId id="259" r:id="rId6"/>
    <p:sldId id="275" r:id="rId7"/>
    <p:sldId id="260" r:id="rId8"/>
    <p:sldId id="262" r:id="rId9"/>
    <p:sldId id="263" r:id="rId10"/>
    <p:sldId id="278" r:id="rId11"/>
    <p:sldId id="267" r:id="rId12"/>
    <p:sldId id="280" r:id="rId13"/>
    <p:sldId id="268" r:id="rId14"/>
    <p:sldId id="282" r:id="rId15"/>
    <p:sldId id="285" r:id="rId16"/>
    <p:sldId id="269" r:id="rId17"/>
    <p:sldId id="286" r:id="rId18"/>
    <p:sldId id="289" r:id="rId19"/>
    <p:sldId id="29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0327" autoAdjust="0"/>
  </p:normalViewPr>
  <p:slideViewPr>
    <p:cSldViewPr>
      <p:cViewPr varScale="1">
        <p:scale>
          <a:sx n="83" d="100"/>
          <a:sy n="83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5FC24-3D9B-4AC9-A168-F73A4A636174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06155-28EA-4783-B6A1-0CC946AF04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997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D06155-28EA-4783-B6A1-0CC946AF04F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757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D06155-28EA-4783-B6A1-0CC946AF04F5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046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D529-C686-46EF-8687-94CA8F87B17B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7C18B-5C73-4809-A371-7C977D33F4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266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D529-C686-46EF-8687-94CA8F87B17B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7C18B-5C73-4809-A371-7C977D33F4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849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D529-C686-46EF-8687-94CA8F87B17B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7C18B-5C73-4809-A371-7C977D33F4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80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D529-C686-46EF-8687-94CA8F87B17B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7C18B-5C73-4809-A371-7C977D33F4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621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D529-C686-46EF-8687-94CA8F87B17B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7C18B-5C73-4809-A371-7C977D33F4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982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D529-C686-46EF-8687-94CA8F87B17B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7C18B-5C73-4809-A371-7C977D33F4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236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D529-C686-46EF-8687-94CA8F87B17B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7C18B-5C73-4809-A371-7C977D33F4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804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D529-C686-46EF-8687-94CA8F87B17B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7C18B-5C73-4809-A371-7C977D33F4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041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D529-C686-46EF-8687-94CA8F87B17B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7C18B-5C73-4809-A371-7C977D33F4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007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D529-C686-46EF-8687-94CA8F87B17B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7C18B-5C73-4809-A371-7C977D33F4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751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D529-C686-46EF-8687-94CA8F87B17B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7C18B-5C73-4809-A371-7C977D33F4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081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DD529-C686-46EF-8687-94CA8F87B17B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7C18B-5C73-4809-A371-7C977D33F4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16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164357" y="692696"/>
            <a:ext cx="7344816" cy="185736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«Нравственно-патриотическое  воспитание дошкольников»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type="body" sz="half" idx="2"/>
          </p:nvPr>
        </p:nvSpPr>
        <p:spPr>
          <a:xfrm>
            <a:off x="5580112" y="1422126"/>
            <a:ext cx="3168351" cy="503121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		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</a:p>
          <a:p>
            <a:pPr marL="0" indent="0">
              <a:buNone/>
            </a:pPr>
            <a:r>
              <a:rPr 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Гайворонская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Н.С.</a:t>
            </a: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582337"/>
            <a:ext cx="5040560" cy="3870999"/>
          </a:xfrm>
        </p:spPr>
      </p:pic>
      <p:sp>
        <p:nvSpPr>
          <p:cNvPr id="2" name="TextBox 1"/>
          <p:cNvSpPr txBox="1"/>
          <p:nvPr/>
        </p:nvSpPr>
        <p:spPr>
          <a:xfrm>
            <a:off x="1259632" y="183965"/>
            <a:ext cx="7154266" cy="72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Муниципальное дошкольное образовательное автономное учреждение</a:t>
            </a:r>
            <a:endParaRPr lang="ru-RU" sz="1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центр развития ребенка - детский сад «Аленький цветочек»</a:t>
            </a:r>
            <a:endParaRPr lang="ru-RU" sz="1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50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1116632" y="-106326"/>
            <a:ext cx="10729192" cy="184482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армия родная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стережёт покой страны,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мы жили бед , не зная,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не было войны.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4038600" cy="269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1489" y="1700808"/>
            <a:ext cx="2822693" cy="2115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004048" y="3861048"/>
            <a:ext cx="3727980" cy="27809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79512" y="4529277"/>
            <a:ext cx="4139952" cy="232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0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08012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4676775" algn="l"/>
              </a:tabLst>
            </a:pP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«Музей – Русское народное творчество»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/>
                <a:cs typeface="Times New Roman"/>
              </a:rPr>
              <a:t>В</a:t>
            </a:r>
            <a:r>
              <a:rPr lang="ru-RU" sz="2700" dirty="0" smtClean="0">
                <a:latin typeface="Times New Roman"/>
                <a:ea typeface="Calibri"/>
                <a:cs typeface="Times New Roman"/>
              </a:rPr>
              <a:t>оспитание </a:t>
            </a:r>
            <a:r>
              <a:rPr lang="ru-RU" sz="2700" dirty="0">
                <a:latin typeface="Times New Roman"/>
                <a:ea typeface="Calibri"/>
                <a:cs typeface="Times New Roman"/>
              </a:rPr>
              <a:t>и </a:t>
            </a:r>
            <a:r>
              <a:rPr lang="ru-RU" sz="2700" dirty="0" smtClean="0">
                <a:latin typeface="Times New Roman"/>
                <a:ea typeface="Calibri"/>
                <a:cs typeface="Times New Roman"/>
              </a:rPr>
              <a:t>приобщение </a:t>
            </a:r>
            <a:r>
              <a:rPr lang="ru-RU" sz="2700" dirty="0">
                <a:latin typeface="Times New Roman"/>
                <a:ea typeface="Calibri"/>
                <a:cs typeface="Times New Roman"/>
              </a:rPr>
              <a:t>детей к истокам русской народной культуры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.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 descr="C:\Users\Света\Desktop\фото старшая группа\104NIKON\DSCN2019.JPG"/>
          <p:cNvPicPr>
            <a:picLocks noGrp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331891"/>
            <a:ext cx="3456384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E:\DCIM\100NIKON\DSCN262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874" y="3467229"/>
            <a:ext cx="1876425" cy="15119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E:\DCIM\100NIKON\DSCN2561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717032"/>
            <a:ext cx="1854200" cy="177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Объект 12" descr="E:\DCIM\100NIKON\DSCN2560.JPG"/>
          <p:cNvPicPr>
            <a:picLocks noGrp="1"/>
          </p:cNvPicPr>
          <p:nvPr>
            <p:ph sz="half" idx="2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204" y="1196752"/>
            <a:ext cx="2344189" cy="1753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E:\DCIM\100NIKON\DSCN2559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268760"/>
            <a:ext cx="2348230" cy="1760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E:\DCIM\100NIKON\DSCN2508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2673" y="3717032"/>
            <a:ext cx="2160240" cy="1480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E:\DCIM\100NIKON\DSCN2506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4046" y="3717032"/>
            <a:ext cx="1831975" cy="178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E:\DCIM\100NIKON\DSCN2628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461906" y="5115158"/>
            <a:ext cx="1866900" cy="15189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890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«Русское народное творчество»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G:\фото средняя группа\102NIKON\DSCN171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2808312" cy="219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фото средняя группа\102NIKON\DSCN172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309294"/>
            <a:ext cx="2886240" cy="234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фото средняя группа\102NIKON\DSCN17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1467042"/>
            <a:ext cx="2148403" cy="237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:\фото средняя группа\102NIKON\DSCN172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628800"/>
            <a:ext cx="2952328" cy="221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G:\фото средняя группа\102NIKON\DSCN172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9" y="4005064"/>
            <a:ext cx="2148404" cy="264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:\фото средняя группа\102NIKON\DSCN172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4309294"/>
            <a:ext cx="2952328" cy="234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40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99392"/>
            <a:ext cx="7776864" cy="544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								</a:t>
            </a:r>
            <a:br>
              <a:rPr lang="ru-RU" dirty="0" smtClean="0"/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«Наследники победы»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G:\Аттестация Иванова С.А\материал для  атт. Иванова С.А\на сайт Иванова С.А\фотоальбом\фото адетей группы\imageS2NMYNTJ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4104456" cy="338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G:\фото средняя группа\103NIKON\DSCN179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628800"/>
            <a:ext cx="403860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74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889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выставки посвящённую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-летию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ХМАО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«Город детства»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3024336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G:\фото старшая группа\104NIKON\DSCN20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789040"/>
            <a:ext cx="3024336" cy="291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:\фото старшая группа\104NIKON\DSCN200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4078" y="1196752"/>
            <a:ext cx="3177679" cy="2383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G:\фото старшая группа\104NIKON\DSCN20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4078" y="4293096"/>
            <a:ext cx="3132411" cy="2325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G:\фото старшая группа\104NIKON\DSCN199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580411"/>
            <a:ext cx="3551779" cy="2664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5416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134" y="-168631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музея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G:\фото средняя группа\103NIKON\DSCN193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41964" y="1138235"/>
            <a:ext cx="2988248" cy="2241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G:\фото средняя группа\103NIKON\DSCN194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1942" y="1052736"/>
            <a:ext cx="3047322" cy="228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G:\фото средняя группа\103NIKON\DSCN19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32366" y="4227964"/>
            <a:ext cx="2783995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G:\фото средняя группа\103NIKON\DSCN194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5" y="4240515"/>
            <a:ext cx="2659466" cy="199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G:\фото средняя группа\103NIKON\DSCN194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904561" y="1208273"/>
            <a:ext cx="2971368" cy="2228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988094"/>
            <a:ext cx="2808312" cy="2681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28361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9442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Выступления на праздниках ДОУ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C:\Users\Света\Desktop\фото старшая группа\100_1948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268760"/>
            <a:ext cx="3384376" cy="3168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Света\Desktop\фото старшая группа\imageYHH143MY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429000"/>
            <a:ext cx="2125216" cy="2788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Света\Desktop\фото старшая группа\100_197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3517" y="3498011"/>
            <a:ext cx="2295525" cy="27198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9723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268" y="4818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посвящённый 9 мая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Света\Desktop\мои фото 2\IMG_79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717032"/>
            <a:ext cx="40386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вета\Desktop\мои фото 2\IMG_81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124744"/>
            <a:ext cx="4212468" cy="303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2496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404664"/>
            <a:ext cx="4038600" cy="6120680"/>
          </a:xfrm>
        </p:spPr>
        <p:txBody>
          <a:bodyPr>
            <a:normAutofit fontScale="47500" lnSpcReduction="20000"/>
          </a:bodyPr>
          <a:lstStyle/>
          <a:p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мы, какие </a:t>
            </a:r>
            <a:r>
              <a:rPr lang="ru-RU" sz="5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Кадеты молодые</a:t>
            </a:r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</a:p>
          <a:p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Чему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кадетство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научить?</a:t>
            </a:r>
          </a:p>
          <a:p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Отваге и любви к своей Отчизне!</a:t>
            </a:r>
          </a:p>
          <a:p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Чему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кадетство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научить?</a:t>
            </a:r>
          </a:p>
          <a:p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страха шествовать по жизни!</a:t>
            </a:r>
          </a:p>
          <a:p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Чему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кадетство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научить?</a:t>
            </a:r>
          </a:p>
          <a:p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Беречь семью, страну и детство!</a:t>
            </a:r>
          </a:p>
          <a:p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 и, конечно, всю Планету в мире жить!</a:t>
            </a:r>
          </a:p>
          <a:p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Вот этому научит нас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кадетство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! </a:t>
            </a:r>
          </a:p>
          <a:p>
            <a:endParaRPr lang="ru-RU" dirty="0"/>
          </a:p>
        </p:txBody>
      </p:sp>
      <p:pic>
        <p:nvPicPr>
          <p:cNvPr id="5" name="Объект 4" descr="C:\Users\Света\Desktop\подготовительная группа в\нравст. патриот. воспитание\картинки\473932_3c9aa.jpg"/>
          <p:cNvPicPr>
            <a:picLocks noGrp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124744"/>
            <a:ext cx="4392488" cy="46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72798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332656"/>
            <a:ext cx="4038600" cy="4525963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 девиз: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– кадеты-молодцы,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любом деле удальцы!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Дружба, песня и сноровка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 в строю поможет ловко!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0" y="332655"/>
            <a:ext cx="4038600" cy="4525963"/>
          </a:xfrm>
        </p:spPr>
        <p:txBody>
          <a:bodyPr>
            <a:noAutofit/>
          </a:bodyPr>
          <a:lstStyle/>
          <a:p>
            <a:r>
              <a:rPr lang="ru-RU" b="1" i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Речёвка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: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Чеканя шаг, как на парад, </a:t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Идёт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к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адетовский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отряд. </a:t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Раз, два, </a:t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Три, четыре! </a:t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Твёрже ногу, </a:t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Чётче шаг! </a:t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Кто шагает дружно в ряд? </a:t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Наш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кадетовский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отряд! </a:t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Кто отстал? </a:t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Не отставай! </a:t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Кто устал? </a:t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Не уставай! </a:t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Кто идти захочет с нами</a:t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К нам в отряд скорей вставай! 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28" y="4581128"/>
            <a:ext cx="4572000" cy="2142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345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Воспитание гуманной духовно-нравственной личности, достойных будущих граждан России, патриотов своего Отечества.       </a:t>
            </a:r>
            <a:r>
              <a:rPr lang="ru-RU" sz="3200" dirty="0" smtClean="0"/>
              <a:t>        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Прививать детям чувства любви к своему родному краю, своей малой Родине на основе приобщения к родной культуре и традиции.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чувства привязанности к своему дому, детскому саду, своим близким.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представлений о России, как о родной стране, 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Пыть-Яхе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о родном городе.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патриотизм , уважение к культурному прошлому России средствами эстетического воспитания: изобразительная деятельность , художественное слово.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07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по художественной литературе.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Экскурсии, беседы.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музеев.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Праздники ,развлечения.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выставок, конкурсов.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Продуктивная, трудовая деятельность.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 стенгазет к праздникам.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анятия в музее «Русское народное творчество».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465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«Нравственно-патриотическое воспитание»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860032" y="2189788"/>
            <a:ext cx="3970784" cy="410445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«Любовь к родному краю  родной культуре, родной речи начинается с малого –</a:t>
            </a:r>
          </a:p>
          <a:p>
            <a:pPr marL="0" lvl="0" indent="0">
              <a:buNone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любви к своей семье, к своему жилищу , к своему детскому саду. Постепенно расширяясь, эта любовь переходит в любовь к Родине, её истории, прошлому и настоящему, ко всему человечеству.» </a:t>
            </a:r>
          </a:p>
          <a:p>
            <a:pPr marL="0" lvl="0" indent="0">
              <a:buNone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Д. С. Лихачёв.</a:t>
            </a:r>
          </a:p>
          <a:p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06" y="2189788"/>
            <a:ext cx="4463194" cy="3945365"/>
          </a:xfrm>
        </p:spPr>
      </p:pic>
    </p:spTree>
    <p:extLst>
      <p:ext uri="{BB962C8B-B14F-4D97-AF65-F5344CB8AC3E}">
        <p14:creationId xmlns:p14="http://schemas.microsoft.com/office/powerpoint/2010/main" val="3212504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47248" cy="7796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											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</a:t>
            </a:r>
            <a:r>
              <a:rPr lang="ru-RU" sz="31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детскому саду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980728"/>
            <a:ext cx="374441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887" y="3284984"/>
            <a:ext cx="4220579" cy="316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49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семье.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 ребёнка начинается с  семьи.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412776"/>
            <a:ext cx="4038600" cy="26924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3186" y="1412776"/>
            <a:ext cx="3628628" cy="2721471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22786" y="3333998"/>
            <a:ext cx="3848496" cy="2886372"/>
          </a:xfrm>
        </p:spPr>
      </p:pic>
    </p:spTree>
    <p:extLst>
      <p:ext uri="{BB962C8B-B14F-4D97-AF65-F5344CB8AC3E}">
        <p14:creationId xmlns:p14="http://schemas.microsoft.com/office/powerpoint/2010/main" val="3278841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Родины…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Родина-это город , в котором живёт человек, и улица , на которой стоит его дом,  и деревце по окном , и пение птички : всё это Родина.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3" y="2128070"/>
            <a:ext cx="3106737" cy="2160240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132856"/>
            <a:ext cx="3609975" cy="240665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3089" y="4656808"/>
            <a:ext cx="3216846" cy="21223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1423" y="2892714"/>
            <a:ext cx="1875808" cy="28137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633656"/>
            <a:ext cx="3609974" cy="2145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882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Пыть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частица Родины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Родине начинается с чувства любви к своему городу.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Света\Desktop\es205976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406943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вета\Desktop\aHR0cDovL3d3dy5hbmdpLnJ1L1VzZXJGaWxlcy9JbWFnZS9mb250YS5KUEc=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556792"/>
            <a:ext cx="396044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Света\Desktop\pyt_ah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0958" y="4797152"/>
            <a:ext cx="120967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978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51520" y="-747464"/>
            <a:ext cx="8568952" cy="288032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Родная природа.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Эту истину  знаю от роду.  И её никогда не таю: кто не любит природу , тот не любит Отчизну свою.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Любить свой город- значит и любить природу в нём.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Света\Desktop\9516a5_030e4c79ebec515b962604e207bbd09e_jpg_srz_980_654_85_22_0_50_1_20_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3240360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вета\Desktop\f8a80f545c59b256a825188fc7b503f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628800"/>
            <a:ext cx="2880320" cy="225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Света\Desktop\P8150678-kopij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5126" y="2714802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Света\Desktop\es205976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0924" y="4235052"/>
            <a:ext cx="3289548" cy="2465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Света\Desktop\big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270466"/>
            <a:ext cx="3645024" cy="2430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248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343</Words>
  <Application>Microsoft Office PowerPoint</Application>
  <PresentationFormat>Экран (4:3)</PresentationFormat>
  <Paragraphs>68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«Нравственно-патриотическое  воспитание дошкольников»</vt:lpstr>
      <vt:lpstr>Цель: Воспитание гуманной духовно-нравственной личности, достойных будущих граждан России, патриотов своего Отечества.                </vt:lpstr>
      <vt:lpstr>Формы работы:</vt:lpstr>
      <vt:lpstr>Центр  «Нравственно-патриотическое воспитание»</vt:lpstr>
      <vt:lpstr>                                                                         Любовь к детскому саду </vt:lpstr>
      <vt:lpstr>Любовь к семье. Мир ребёнка начинается с  семьи.</vt:lpstr>
      <vt:lpstr>Чувство Родины… Родина-это город , в котором живёт человек, и улица , на которой стоит его дом,  и деревце по окном , и пение птички : всё это Родина.</vt:lpstr>
      <vt:lpstr>Пыть - Ях - частица Родины. Любовь к Родине начинается с чувства любви к своему городу. </vt:lpstr>
      <vt:lpstr>Родная природа. Эту истину  знаю от роду.  И её никогда не таю: кто не любит природу , тот не любит Отчизну свою. Любить свой город- значит и любить природу в нём.</vt:lpstr>
      <vt:lpstr>Наша армия родная стережёт покой страны, чтоб мы жили бед , не зная, чтобы не было войны. </vt:lpstr>
      <vt:lpstr>«Музей – Русское народное творчество» Воспитание и приобщение детей к истокам русской народной культуры. </vt:lpstr>
      <vt:lpstr>Выставка  «Русское народное творчество»</vt:lpstr>
      <vt:lpstr>           Выставка  «Наследники победы»  </vt:lpstr>
      <vt:lpstr>Посещение выставки посвящённую 90-летию ХМАО «Город детства»</vt:lpstr>
      <vt:lpstr>Посещение музея</vt:lpstr>
      <vt:lpstr>Выступления на праздниках ДОУ</vt:lpstr>
      <vt:lpstr>Праздник посвящённый 9 мая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«Нравственно- патриотическое воспитание дошкольников»</dc:title>
  <dc:creator>Admin</dc:creator>
  <cp:lastModifiedBy>1</cp:lastModifiedBy>
  <cp:revision>88</cp:revision>
  <dcterms:created xsi:type="dcterms:W3CDTF">2012-04-15T12:16:22Z</dcterms:created>
  <dcterms:modified xsi:type="dcterms:W3CDTF">2021-09-24T17:10:00Z</dcterms:modified>
</cp:coreProperties>
</file>