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329" r:id="rId3"/>
    <p:sldId id="337" r:id="rId4"/>
    <p:sldId id="339" r:id="rId5"/>
    <p:sldId id="340" r:id="rId6"/>
    <p:sldId id="342" r:id="rId7"/>
    <p:sldId id="343" r:id="rId8"/>
    <p:sldId id="326" r:id="rId9"/>
    <p:sldId id="335" r:id="rId10"/>
    <p:sldId id="344" r:id="rId11"/>
    <p:sldId id="34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DBF6"/>
    <a:srgbClr val="CC0099"/>
    <a:srgbClr val="0066FF"/>
    <a:srgbClr val="00FF00"/>
    <a:srgbClr val="FCAAF8"/>
    <a:srgbClr val="DBC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9283" autoAdjust="0"/>
  </p:normalViewPr>
  <p:slideViewPr>
    <p:cSldViewPr>
      <p:cViewPr varScale="1">
        <p:scale>
          <a:sx n="91" d="100"/>
          <a:sy n="91" d="100"/>
        </p:scale>
        <p:origin x="-125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2F2EF-C645-4F2A-8886-684C678C675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30104-8716-491C-8830-B46849864E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3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30104-8716-491C-8830-B46849864E1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530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15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639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18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88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590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75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03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22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28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945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26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DF989-801B-4902-B70B-F047EE627B08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09FBA-8646-4786-B269-B3F0ACA58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2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извлечение 30"/>
          <p:cNvSpPr/>
          <p:nvPr/>
        </p:nvSpPr>
        <p:spPr>
          <a:xfrm rot="20426550">
            <a:off x="472933" y="3388998"/>
            <a:ext cx="432048" cy="1397310"/>
          </a:xfrm>
          <a:prstGeom prst="flowChartExtra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Группа 33"/>
          <p:cNvGrpSpPr/>
          <p:nvPr/>
        </p:nvGrpSpPr>
        <p:grpSpPr>
          <a:xfrm>
            <a:off x="0" y="13690"/>
            <a:ext cx="1012376" cy="6844310"/>
            <a:chOff x="0" y="13690"/>
            <a:chExt cx="1012376" cy="6844310"/>
          </a:xfrm>
        </p:grpSpPr>
        <p:sp>
          <p:nvSpPr>
            <p:cNvPr id="26" name="Блок-схема: извлечение 25"/>
            <p:cNvSpPr/>
            <p:nvPr/>
          </p:nvSpPr>
          <p:spPr>
            <a:xfrm flipV="1">
              <a:off x="40959" y="13690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Блок-схема: извлечение 26"/>
            <p:cNvSpPr/>
            <p:nvPr/>
          </p:nvSpPr>
          <p:spPr>
            <a:xfrm>
              <a:off x="0" y="3226667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Блок-схема: извлечение 31"/>
            <p:cNvSpPr/>
            <p:nvPr/>
          </p:nvSpPr>
          <p:spPr>
            <a:xfrm rot="19281583">
              <a:off x="580328" y="3354400"/>
              <a:ext cx="432048" cy="881880"/>
            </a:xfrm>
            <a:prstGeom prst="flowChartExtra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Знак запрета 28"/>
            <p:cNvSpPr/>
            <p:nvPr/>
          </p:nvSpPr>
          <p:spPr>
            <a:xfrm rot="19084680">
              <a:off x="131031" y="3121038"/>
              <a:ext cx="658531" cy="643306"/>
            </a:xfrm>
            <a:prstGeom prst="noSmoking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0" name="Овал 29"/>
          <p:cNvSpPr/>
          <p:nvPr/>
        </p:nvSpPr>
        <p:spPr>
          <a:xfrm>
            <a:off x="352284" y="3242262"/>
            <a:ext cx="187268" cy="40276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42666" y="4293648"/>
            <a:ext cx="77664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Подготовила: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Спивак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Ксения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Руководитель: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Гайворонская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Н.С.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itchFamily="18" charset="0"/>
              </a:rPr>
              <a:t>                                                                                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Пыть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 </a:t>
            </a:r>
          </a:p>
          <a:p>
            <a:pPr algn="ctr"/>
            <a:endParaRPr lang="ru-RU" dirty="0" smtClean="0">
              <a:cs typeface="Aharoni" pitchFamily="2" charset="-79"/>
            </a:endParaRPr>
          </a:p>
          <a:p>
            <a:pPr algn="ctr"/>
            <a:endParaRPr lang="ru-RU" dirty="0">
              <a:cs typeface="Aharoni" pitchFamily="2" charset="-79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45949" y="158819"/>
            <a:ext cx="742955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автономное учреждение центр развития ребенка - детский сад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«Аленький цветочек»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50981" y="2131101"/>
            <a:ext cx="6145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Проект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«МОЯ СЕМЬЯ»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Света\Desktop\конкурс Моя семья\0_94ab7_ba3687dc_xx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421" y="3456766"/>
            <a:ext cx="3520304" cy="252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17617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</a:t>
            </a:r>
            <a:b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«Моя семья-что может быть дороже»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G:\видео и фото\День матери 27-11-14\IMG_27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289660" cy="219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видео и фото\День матери 27-11-14\IMG_28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3256476" cy="217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933056"/>
            <a:ext cx="3247939" cy="2396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8441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91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одна большая дружная семья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Света\Desktop\конкурс Моя семья\DSCN27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3929409" cy="294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99272"/>
            <a:ext cx="3945732" cy="309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45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6" y="412974"/>
            <a:ext cx="4040188" cy="6397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0179" y="1083521"/>
            <a:ext cx="8224936" cy="115212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семье, родословной, семейных традициях.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771800" y="1772816"/>
            <a:ext cx="4041775" cy="6397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Задачи проекта: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9552" y="2348880"/>
            <a:ext cx="8162255" cy="37650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и закрепить знания детей о семье, как о людях, живущих вместе (папа, мама, бабушка, дедушка, брат, сестра), любящих друг друга, заботящихся о друг друге.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доброжелательности, терпимости, понимания, взаимопомощи в семейной жизни.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заботится о близких, развивать чувство гордости за свою семью.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активному вовлечению родителей в совместную деятельность с ребенком в условиях семьи и детского сада.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9552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мы узнаём что то новое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Света\Desktop\конкурс Моя семья\DSCN20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02433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вета\Desktop\конкурс Моя семья\DSCN30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3024336" cy="274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Света\Desktop\DSCN157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365335"/>
            <a:ext cx="3029272" cy="204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1" name="Picture 7" descr="C:\Users\Света\Desktop\конкурс Моя семья\DSCN14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381404"/>
            <a:ext cx="3141416" cy="217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447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336" y="16304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Составили план проекта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459626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знаем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23258" y="1318663"/>
            <a:ext cx="2952328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2662" y="1375753"/>
            <a:ext cx="1713186" cy="52868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31840" y="1350515"/>
            <a:ext cx="2448272" cy="596541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49080" y="1475015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хотим узнать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6" y="1350514"/>
            <a:ext cx="2304255" cy="596541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156176" y="1435083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мы это узнаем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 rot="5400000">
            <a:off x="518597" y="2163193"/>
            <a:ext cx="1876481" cy="2016224"/>
          </a:xfrm>
          <a:prstGeom prst="flowChartAlternateProcess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 rot="5400000">
            <a:off x="3559632" y="1822920"/>
            <a:ext cx="1916017" cy="2736304"/>
          </a:xfrm>
          <a:prstGeom prst="flowChartAlternateProcess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 rot="5400000">
            <a:off x="6385863" y="2219401"/>
            <a:ext cx="2132913" cy="2160240"/>
          </a:xfrm>
          <a:prstGeom prst="flowChartAlternateProcess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505463" y="2423372"/>
            <a:ext cx="24590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Расскажут воспитатели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Спросим у родителей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Посмотрим фотографии</a:t>
            </a: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177648" y="2457762"/>
            <a:ext cx="276851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нашей сем</a:t>
            </a:r>
            <a:r>
              <a:rPr lang="ru-RU" dirty="0" smtClean="0"/>
              <a:t>ьи.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работают наши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одители.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наши корни.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39552" y="2457762"/>
            <a:ext cx="1728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зовут маму, папу, бабушку и дедушку.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Света\Desktop\конкурс Моя семья\DSCN279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8064" y="4293332"/>
            <a:ext cx="2935824" cy="220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610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Папа с мамой мне рассказали о себе много интересного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 descr="C:\Users\Света\Desktop\конкурс Моя семья\Ксюша проект\image6JHLDID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2961655" cy="197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Света\Desktop\конкурс Моя семья\Ксюша проект\imageIV1HPTF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2972186" cy="215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Света\Desktop\конкурс Моя семья\Ксюша проект\image1KSG99Y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412776"/>
            <a:ext cx="2069976" cy="275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Света\Desktop\конкурс Моя семья\Ксюша проект\DSC006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437112"/>
            <a:ext cx="2532064" cy="201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Света\Desktop\конкурс Моя семья\Ксюша проект\imageVTPELDB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060848"/>
            <a:ext cx="2121806" cy="282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60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440" y="12576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рисунков и стихов «Семья»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Света\Desktop\моя%20семь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33620"/>
            <a:ext cx="1728192" cy="14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вета\Desktop\2ff281da39f0537374057104c9204b1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3068961"/>
            <a:ext cx="1728192" cy="138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Света\Desktop\Как-научить-ребенка-рисовать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12776"/>
            <a:ext cx="2043113" cy="140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Света\Desktop\m3becb52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1584" y="3077422"/>
            <a:ext cx="1879273" cy="136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Света\Desktop\ilya_shramko_nasha_semya_eto_nashe_serdc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9987" y="4581128"/>
            <a:ext cx="2563193" cy="192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Света\Desktop\конкурс Моя семья\DSCN297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9" y="1268760"/>
            <a:ext cx="3440955" cy="249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9" y="4005064"/>
            <a:ext cx="3651520" cy="2394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445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62129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древо  семьи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Света\Desktop\4dbf69b9c96fd5f2b211ee835275dc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3315921" cy="265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Света\Desktop\20140330213234-548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4149080"/>
            <a:ext cx="3370486" cy="240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Света\Desktop\10118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6311" y="4293096"/>
            <a:ext cx="3407376" cy="226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Света\Desktop\1322064566-58422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205129"/>
            <a:ext cx="3456384" cy="2439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Света\Desktop\конкурс Моя семья\DSCN310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3438" y="2554163"/>
            <a:ext cx="2908634" cy="218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681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4791" y="-459432"/>
            <a:ext cx="866164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74" y="1112844"/>
            <a:ext cx="3445277" cy="2489606"/>
          </a:xfrm>
          <a:prstGeom prst="rect">
            <a:avLst/>
          </a:prstGeom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3454" y="3710128"/>
            <a:ext cx="3672408" cy="2405063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362477" y="6093296"/>
            <a:ext cx="4116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Фотовыставка «Моя семья»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112843"/>
            <a:ext cx="3714231" cy="248251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819358" y="543501"/>
            <a:ext cx="54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«Моя мама рукодельница»</a:t>
            </a:r>
          </a:p>
        </p:txBody>
      </p:sp>
    </p:spTree>
    <p:extLst>
      <p:ext uri="{BB962C8B-B14F-4D97-AF65-F5344CB8AC3E}">
        <p14:creationId xmlns:p14="http://schemas.microsoft.com/office/powerpoint/2010/main" val="1287087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83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G:\23 февраля\праздник на 23 февраля 2016\IMG_67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33" y="1556792"/>
            <a:ext cx="325647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23 февраля\праздник на 23 февраля 2016\IMG_67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960" y="4126280"/>
            <a:ext cx="325647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вета\Desktop\конкурс Моя семья\Ксюша проект\imageBQBKPJP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2583" y="1525086"/>
            <a:ext cx="3102496" cy="236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Света\Desktop\ima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3467519" cy="240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1012086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спортивная семья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11552" y="106599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музыкальная семья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0251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3144</TotalTime>
  <Words>239</Words>
  <Application>Microsoft Office PowerPoint</Application>
  <PresentationFormat>Экран (4:3)</PresentationFormat>
  <Paragraphs>47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Каждый день мы узнаём что то новое</vt:lpstr>
      <vt:lpstr>Составили план проекта</vt:lpstr>
      <vt:lpstr>Папа с мамой мне рассказали о себе много интересного</vt:lpstr>
      <vt:lpstr>Конкурс рисунков и стихов «Семья»</vt:lpstr>
      <vt:lpstr>Генеалогическое древо  семьи</vt:lpstr>
      <vt:lpstr> </vt:lpstr>
      <vt:lpstr>Конкурсы</vt:lpstr>
      <vt:lpstr>Праздник  «Моя семья-что может быть дороже»</vt:lpstr>
      <vt:lpstr>Мы одна большая дружная семья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1</cp:lastModifiedBy>
  <cp:revision>241</cp:revision>
  <dcterms:created xsi:type="dcterms:W3CDTF">2015-05-02T20:44:07Z</dcterms:created>
  <dcterms:modified xsi:type="dcterms:W3CDTF">2021-09-24T17:14:36Z</dcterms:modified>
</cp:coreProperties>
</file>