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61" r:id="rId2"/>
    <p:sldId id="263" r:id="rId3"/>
    <p:sldId id="272" r:id="rId4"/>
    <p:sldId id="262" r:id="rId5"/>
    <p:sldId id="273" r:id="rId6"/>
    <p:sldId id="274" r:id="rId7"/>
    <p:sldId id="275" r:id="rId8"/>
    <p:sldId id="264" r:id="rId9"/>
    <p:sldId id="256" r:id="rId10"/>
    <p:sldId id="259" r:id="rId11"/>
    <p:sldId id="276" r:id="rId12"/>
    <p:sldId id="265" r:id="rId13"/>
    <p:sldId id="271" r:id="rId14"/>
    <p:sldId id="268" r:id="rId15"/>
    <p:sldId id="267" r:id="rId16"/>
    <p:sldId id="269" r:id="rId17"/>
    <p:sldId id="270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198E0"/>
    <a:srgbClr val="F995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-138" y="-3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53140-2F88-42B4-94D5-F253F0D028ED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65E28-8577-4B04-9C19-B5D1D11540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33900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53140-2F88-42B4-94D5-F253F0D028ED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65E28-8577-4B04-9C19-B5D1D11540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257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53140-2F88-42B4-94D5-F253F0D028ED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65E28-8577-4B04-9C19-B5D1D1154046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440450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53140-2F88-42B4-94D5-F253F0D028ED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65E28-8577-4B04-9C19-B5D1D11540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84527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53140-2F88-42B4-94D5-F253F0D028ED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65E28-8577-4B04-9C19-B5D1D115404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170742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53140-2F88-42B4-94D5-F253F0D028ED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65E28-8577-4B04-9C19-B5D1D11540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16714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53140-2F88-42B4-94D5-F253F0D028ED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65E28-8577-4B04-9C19-B5D1D11540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33706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53140-2F88-42B4-94D5-F253F0D028ED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65E28-8577-4B04-9C19-B5D1D11540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3457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53140-2F88-42B4-94D5-F253F0D028ED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65E28-8577-4B04-9C19-B5D1D11540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1418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53140-2F88-42B4-94D5-F253F0D028ED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65E28-8577-4B04-9C19-B5D1D11540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880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53140-2F88-42B4-94D5-F253F0D028ED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65E28-8577-4B04-9C19-B5D1D11540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4323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53140-2F88-42B4-94D5-F253F0D028ED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65E28-8577-4B04-9C19-B5D1D11540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897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53140-2F88-42B4-94D5-F253F0D028ED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65E28-8577-4B04-9C19-B5D1D11540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791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53140-2F88-42B4-94D5-F253F0D028ED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65E28-8577-4B04-9C19-B5D1D11540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441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53140-2F88-42B4-94D5-F253F0D028ED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65E28-8577-4B04-9C19-B5D1D11540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0341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53140-2F88-42B4-94D5-F253F0D028ED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65E28-8577-4B04-9C19-B5D1D11540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293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B53140-2F88-42B4-94D5-F253F0D028ED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3C65E28-8577-4B04-9C19-B5D1D11540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6777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60670" y="2434107"/>
            <a:ext cx="8596668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Обрывная </a:t>
            </a:r>
            <a:r>
              <a:rPr lang="ru-RU" sz="60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(рваная) аппликация</a:t>
            </a:r>
            <a:br>
              <a:rPr lang="ru-RU" sz="60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0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94704" y="579549"/>
            <a:ext cx="89636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Профильный труд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18704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maam.ru/upload/blogs/b0851b903221b1214f8e71315b12b32d.jpg.jpg">
            <a:extLst>
              <a:ext uri="{FF2B5EF4-FFF2-40B4-BE49-F238E27FC236}">
                <a16:creationId xmlns:a16="http://schemas.microsoft.com/office/drawing/2014/main" xmlns="" id="{2825FBB3-6F2B-44FC-9E5F-B874A0A144B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3" r="2407"/>
          <a:stretch/>
        </p:blipFill>
        <p:spPr bwMode="auto">
          <a:xfrm>
            <a:off x="5087153" y="0"/>
            <a:ext cx="4687911" cy="6682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6061" y="2047741"/>
            <a:ext cx="488109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Приклеиваем  заготовленные кусочки бумаги внутрь  изображения гриба  так, чтобы закрыть контурные линии. 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8155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multi-mama.ru/wp-content/uploads/2020/04/zagadki-pro-solnce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8496" y="0"/>
            <a:ext cx="9059168" cy="679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25014" y="5550794"/>
            <a:ext cx="3116687" cy="643944"/>
          </a:xfrm>
          <a:prstGeom prst="rect">
            <a:avLst/>
          </a:prstGeom>
          <a:solidFill>
            <a:srgbClr val="C198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0716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8795" y="669701"/>
            <a:ext cx="9478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Последовательность  выполнения обрывной аппликации «Солнышко»</a:t>
            </a:r>
            <a:endParaRPr lang="ru-RU" sz="28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8794" y="1714821"/>
            <a:ext cx="104576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Выбираем рисунок солнышка.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8794" y="5254580"/>
            <a:ext cx="96333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2.Подбираем цветную бумагу желтого цвета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http://dibujos.cuentosparacolorear.com/Dibujos/universo/sol/sol8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5650" y="1714821"/>
            <a:ext cx="3258356" cy="33079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139299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ages.myshared.ru/6/695737/slide_6.jpg">
            <a:extLst>
              <a:ext uri="{FF2B5EF4-FFF2-40B4-BE49-F238E27FC236}">
                <a16:creationId xmlns:a16="http://schemas.microsoft.com/office/drawing/2014/main" xmlns="" id="{42FAD2F5-62E4-42DB-A4A4-66A69DF0DF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2793" y="171450"/>
            <a:ext cx="8686800" cy="651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78976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www.maam.ru/upload/blogs/detsad-431543-15867906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248691" y="-756101"/>
            <a:ext cx="4637967" cy="8260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47727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6061" y="2047741"/>
            <a:ext cx="531897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Приклеиваем  заготовленные кусочки желтой бумаги на изображение  солнышка, чтобы закрыть  контурные линии. 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www.maam.ru/images/users/photos/medium/c15a50e5cccd5755492f9a3cd403e3b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4" r="6374"/>
          <a:stretch/>
        </p:blipFill>
        <p:spPr bwMode="auto">
          <a:xfrm>
            <a:off x="5821251" y="980941"/>
            <a:ext cx="4971245" cy="413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07970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podelunchik.ru/wp-content/uploads/2021/05/obryvnaya-applikacziya-poshagovo-4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3468" y="879631"/>
            <a:ext cx="7429500" cy="5572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70156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1674" y="2459865"/>
            <a:ext cx="96591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МОЛОДЦЫ!</a:t>
            </a:r>
            <a:endParaRPr lang="ru-RU" sz="6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61312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72e/000b6555-bc2a2ac8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0584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15105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images.myshared.ru/9/929487/slide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98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432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im0-tub-ru.yandex.net/i?id=48a2a7f37115549615f99e8cbbaf055f&amp;n=13">
            <a:extLst>
              <a:ext uri="{FF2B5EF4-FFF2-40B4-BE49-F238E27FC236}">
                <a16:creationId xmlns:a16="http://schemas.microsoft.com/office/drawing/2014/main" xmlns="" id="{C96E1857-0C90-448B-AB5E-2BA4A77BD8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493" y="8403"/>
            <a:ext cx="9978306" cy="6849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61152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ds04.infourok.ru/uploads/ex/020e/00132865-e733b949/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6189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98926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ds05.infourok.ru/uploads/ex/0e43/000ccbfa-453bf68d/hello_html_49fdad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7704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71739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189131.selcdn.ru/leonardo/uploadsForSiteId/200300/content/e891f7d9-1344-47fa-924e-9d77e9d6525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132" y="0"/>
            <a:ext cx="9153615" cy="6865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36383" y="5318975"/>
            <a:ext cx="1712890" cy="81136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18075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8795" y="669701"/>
            <a:ext cx="9478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Последовательность  выполнения обрывной аппликации «Грибы»</a:t>
            </a:r>
            <a:endParaRPr lang="ru-RU" sz="28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8794" y="1623808"/>
            <a:ext cx="104576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Выбираем рисунок  с изображением  грибов.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i0.wp.com/semeynaya-kuchka.ru/wp-content/uploads/2017/08/podelka-grib-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4148" y="2150787"/>
            <a:ext cx="3000776" cy="3532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78795" y="5422006"/>
            <a:ext cx="96333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Подбираем цветную бумагу нужного цвета.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16145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5.infourok.ru/uploads/ex/064e/0008b8dd-910a0554/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740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3436670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86</TotalTime>
  <Words>80</Words>
  <Application>Microsoft Office PowerPoint</Application>
  <PresentationFormat>Произвольный</PresentationFormat>
  <Paragraphs>11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Аспект</vt:lpstr>
      <vt:lpstr>Обрывная (рваная) аппликация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 Старков</dc:creator>
  <cp:lastModifiedBy>учитель</cp:lastModifiedBy>
  <cp:revision>23</cp:revision>
  <dcterms:created xsi:type="dcterms:W3CDTF">2018-04-26T12:08:38Z</dcterms:created>
  <dcterms:modified xsi:type="dcterms:W3CDTF">2021-09-08T06:02:06Z</dcterms:modified>
</cp:coreProperties>
</file>