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493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70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02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19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739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806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670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915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043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72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5E852-E9DD-4C84-A762-0523EFABC00E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B579-EA9D-4DAA-A829-79C0C195F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28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н для презентации детский сад - 65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02" y="-110838"/>
            <a:ext cx="11648498" cy="681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03419" y="1394692"/>
            <a:ext cx="6345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День воспитателя 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15345" y="2800571"/>
            <a:ext cx="5264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cs typeface="Calibri Light"/>
              </a:rPr>
              <a:t>Развлечение посвящённое празднику «День Воспитателя»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06982" y="4084846"/>
            <a:ext cx="4913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cs typeface="Calibri"/>
              </a:rPr>
              <a:t>Подготовила: воспитатель </a:t>
            </a:r>
            <a:r>
              <a:rPr lang="ru-RU" b="1" dirty="0" smtClean="0">
                <a:solidFill>
                  <a:srgbClr val="7030A0"/>
                </a:solidFill>
                <a:cs typeface="Calibri"/>
              </a:rPr>
              <a:t> </a:t>
            </a:r>
            <a:r>
              <a:rPr lang="ru-RU" b="1" dirty="0">
                <a:solidFill>
                  <a:srgbClr val="7030A0"/>
                </a:solidFill>
                <a:cs typeface="Calibri"/>
              </a:rPr>
              <a:t>младшей группы </a:t>
            </a:r>
            <a:endParaRPr lang="ru-RU" b="1" dirty="0" smtClean="0">
              <a:solidFill>
                <a:srgbClr val="7030A0"/>
              </a:solidFill>
              <a:cs typeface="Calibri"/>
            </a:endParaRPr>
          </a:p>
          <a:p>
            <a:r>
              <a:rPr lang="ru-RU" b="1" dirty="0" err="1" smtClean="0">
                <a:solidFill>
                  <a:srgbClr val="7030A0"/>
                </a:solidFill>
                <a:cs typeface="Calibri"/>
              </a:rPr>
              <a:t>Камалетдинова</a:t>
            </a:r>
            <a:r>
              <a:rPr lang="ru-RU" b="1" dirty="0" smtClean="0">
                <a:solidFill>
                  <a:srgbClr val="7030A0"/>
                </a:solidFill>
                <a:cs typeface="Calibri"/>
              </a:rPr>
              <a:t> </a:t>
            </a:r>
            <a:r>
              <a:rPr lang="ru-RU" b="1" dirty="0">
                <a:solidFill>
                  <a:srgbClr val="7030A0"/>
                </a:solidFill>
                <a:cs typeface="Calibri"/>
              </a:rPr>
              <a:t>Н.А.</a:t>
            </a:r>
          </a:p>
        </p:txBody>
      </p:sp>
    </p:spTree>
    <p:extLst>
      <p:ext uri="{BB962C8B-B14F-4D97-AF65-F5344CB8AC3E}">
        <p14:creationId xmlns:p14="http://schemas.microsoft.com/office/powerpoint/2010/main" val="2376441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День Воспитателя И Всех Дошкольных Работников. 27 сентября. Красивые  открытки и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56" y="405390"/>
            <a:ext cx="10781144" cy="563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955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3074" name="Picture 2" descr="Фон для презентации дети – Фоны для детской презентации Powerpoint  (скачать) - club-detstvo.ru - Центр искусcтв и творчества Марьина Рощ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2879"/>
            <a:ext cx="11870170" cy="66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82691" y="498764"/>
            <a:ext cx="45557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Цель. Создать у детей радостное настроение.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Задачи: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1. Обобщить знания детей о празднике День дошкольного работника.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2. Уточнить представления детей о многообразии профессий в ДОУ.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3.Воспитывать уважение к старшему поколению.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51" y="375588"/>
            <a:ext cx="3710998" cy="278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015" y="3158836"/>
            <a:ext cx="3349721" cy="2512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0111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Picture 2" descr="Фон для презентации дети – Фоны для детской презентации Powerpoint  (скачать) - club-detstvo.ru - Центр искусcтв и творчества Марьина Рощ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2879"/>
            <a:ext cx="11870170" cy="66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72218" y="1062182"/>
            <a:ext cx="33805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 этот солнечный денек у всех было  прекрасное настроение. Дети с воспитателями играли веселые  игры, водили хороводы.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74" y="434109"/>
            <a:ext cx="2955638" cy="2216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712" y="2650837"/>
            <a:ext cx="4257964" cy="3193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279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Picture 2" descr="Фон для презентации дети – Фоны для детской презентации Powerpoint  (скачать) - club-detstvo.ru - Центр искусcтв и творчества Марьина Рощ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2879"/>
            <a:ext cx="11870170" cy="66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58544" y="1117600"/>
            <a:ext cx="3595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Дети с удовольствием рассказали стихи про воспитателя, младшего воспитателя. Спели песенку про Осень.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45" y="514945"/>
            <a:ext cx="3971636" cy="2978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007" y="2586094"/>
            <a:ext cx="4359473" cy="2451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5714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4" name="Picture 2" descr="Фон для презентации дети – Фоны для детской презентации Powerpoint  (скачать) - club-detstvo.ru - Центр искусcтв и творчества Марьина Рощ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2879"/>
            <a:ext cx="11870170" cy="66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99927" y="1136073"/>
            <a:ext cx="28170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Родители приготовили сюрприз. Изготовили плакат – поздравление . Было очень приятно и тепло от такого внимания со стороны родителей и детей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93" y="365125"/>
            <a:ext cx="3235037" cy="4313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090" y="3136809"/>
            <a:ext cx="3061133" cy="229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7690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Picture 2" descr="Фон для презентации дети – Фоны для детской презентации Powerpoint  (скачать) - club-detstvo.ru - Центр искусcтв и творчества Марьина Рощ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2879"/>
            <a:ext cx="11870170" cy="66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58544" y="1117600"/>
            <a:ext cx="3595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Мы с детьми сделали открытки – поздравления для сотрудников детского сада.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90" y="471270"/>
            <a:ext cx="3389745" cy="2542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754" y="2236426"/>
            <a:ext cx="4848417" cy="286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01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Picture 2" descr="Фон для презентации дети – Фоны для детской презентации Powerpoint  (скачать) - club-detstvo.ru - Центр искусcтв и творчества Марьина Рощ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15" y="172099"/>
            <a:ext cx="11870170" cy="66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36073" y="388443"/>
            <a:ext cx="9571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внимание.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110" y="1682785"/>
            <a:ext cx="8109526" cy="366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175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93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Ильдар Камалетдинов</dc:creator>
  <cp:lastModifiedBy>Ильдар Камалетдинов</cp:lastModifiedBy>
  <cp:revision>5</cp:revision>
  <dcterms:created xsi:type="dcterms:W3CDTF">2021-10-03T13:25:40Z</dcterms:created>
  <dcterms:modified xsi:type="dcterms:W3CDTF">2021-10-03T14:16:40Z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441289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S9.1.0</vt:lpwstr>
  </property>
</Properties>
</file>