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notesMaster+xml" PartName="/ppt/notesMasters/notesMaster1.xml"/>
  <Override ContentType="application/vnd.openxmlformats-officedocument.presentationml.handoutMaster+xml" PartName="/ppt/handoutMasters/handout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1.xml"/>
  <Override ContentType="application/inkml+xml" PartName="/ppt/ink/ink1.xml"/>
  <Override ContentType="application/inkml+xml" PartName="/ppt/ink/ink2.xml"/>
  <Override ContentType="application/inkml+xml" PartName="/ppt/ink/ink3.xml"/>
  <Override ContentType="application/inkml+xml" PartName="/ppt/ink/ink4.xml"/>
  <Override ContentType="application/inkml+xml" PartName="/ppt/ink/ink5.xml"/>
  <Override ContentType="application/inkml+xml" PartName="/ppt/ink/ink6.xml"/>
  <Override ContentType="application/vnd.ms-powerpoint.revisioninfo+xml" PartName="/ppt/revisionInfo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02" r:id="rId1"/>
  </p:sldMasterIdLst>
  <p:notesMasterIdLst>
    <p:notesMasterId r:id="rId11"/>
  </p:notesMasterIdLst>
  <p:handoutMasterIdLst>
    <p:handoutMasterId r:id="rId12"/>
  </p:handoutMasterIdLst>
  <p:sldIdLst>
    <p:sldId id="256" r:id="rId2"/>
    <p:sldId id="261" r:id="rId3"/>
    <p:sldId id="262" r:id="rId4"/>
    <p:sldId id="259" r:id="rId5"/>
    <p:sldId id="260" r:id="rId6"/>
    <p:sldId id="258" r:id="rId7"/>
    <p:sldId id="257" r:id="rId8"/>
    <p:sldId id="263" r:id="rId9"/>
    <p:sldId id="264" r:id="rId10"/>
  </p:sldIdLst>
  <p:sldSz cx="12192000" cy="6858000"/>
  <p:notesSz cx="6858000" cy="9144000"/>
  <p:defaultTextStyle>
    <a:defPPr rtl="0"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C549484-5B4A-4713-AFD0-6D035F1FD1A2}" v="174" dt="2021-10-07T14:36:12.497"/>
    <p1510:client id="{26A2E71E-670C-4940-A030-EAFB2F8C9FE1}" v="163" dt="2021-10-07T13:58:39.267"/>
    <p1510:client id="{8A264F46-992D-4A18-BD62-CD6320950BBA}" v="259" dt="2021-10-07T13:08:20.0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1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36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64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microsoft.com/office/2015/10/relationships/revisionInfo" Target="revisionInfo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id="{9C7060C7-B328-4E16-840A-36C4FC8E41F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1234A58-744A-4F9D-8235-4AF3F9A8911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2D6521-B438-4317-8B6D-4682F2EB661A}" type="datetime1">
              <a:rPr lang="ru-RU" smtClean="0"/>
              <a:t>07.10.2021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4FD6442C-D040-40B4-AEC2-7EA4B506AD3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BCBBC39-1817-448D-93BA-2058945CE2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2EAEA-1C55-42CB-8F6B-2926AAA1CE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02612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59:12.533"/>
    </inkml:context>
    <inkml:brush xml:id="br0">
      <inkml:brushProperty name="width" value="0.3" units="cm"/>
      <inkml:brushProperty name="height" value="0.6" units="cm"/>
      <inkml:brushProperty name="color" value="#FF2500"/>
      <inkml:brushProperty name="tip" value="rectangle"/>
      <inkml:brushProperty name="rasterOp" value="maskPen"/>
    </inkml:brush>
  </inkml:definitions>
  <inkml:trace contextRef="#ctx0" brushRef="#br0">10848 8123 16383 0 0,'7'0'0'0'0,"9"0"0"0"0,8 0 0 0 0,7 0 0 0 0,12 0 0 0 0,6 0 0 0 0,0 0 0 0 0,7 0 0 0 0,-1 0 0 0 0,5 0 0 0 0,-1 0 0 0 0,9 0 0 0 0,1 0 0 0 0,-6 0 0 0 0,-5 0 0 0 0,-1 0 0 0 0,5 0 0 0 0,-2 0 0 0 0,-4 0 0 0 0,-5 0 0 0 0,-4 0 0 0 0,-3 0 0 0 0,-3 0 0 0 0,5 0 0 0 0,9 0 0 0 0,9 0 0 0 0,13 0 0 0 0,8 0 0 0 0,9 0 0 0 0,2 0 0 0 0,-1 0 0 0 0,-3 0 0 0 0,-11 0 0 0 0,-12 0 0 0 0,-11 0 0 0 0,-9 0 0 0 0,1 0 0 0 0,-1 0 0 0 0,-2 0 0 0 0,4 0 0 0 0,8 0 0 0 0,13 0 0 0 0,16 0 0 0 0,12 0 0 0 0,4 0 0 0 0,-3 0 0 0 0,-5 0 0 0 0,-5 0 0 0 0,-5 0 0 0 0,-3 0 0 0 0,-2 0 0 0 0,-8 0 0 0 0,-10 0 0 0 0,-8 0 0 0 0,-1 0 0 0 0,-2 0 0 0 0,-4 0 0 0 0,5 0 0 0 0,-1 0 0 0 0,-2 0 0 0 0,-3 0 0 0 0,4 0 0 0 0,0 0 0 0 0,6 0 0 0 0,-1 0 0 0 0,-3 0 0 0 0,-4 0 0 0 0,-3 0 0 0 0,-3 0 0 0 0,-1 0 0 0 0,5 0 0 0 0,1 0 0 0 0,0 0 0 0 0,-2 0 0 0 0,5 0 0 0 0,1 0 0 0 0,-2 0 0 0 0,-3 0 0 0 0,-2 0 0 0 0,-2 0 0 0 0,-2 0 0 0 0,6 0 0 0 0,8 0 0 0 0,9 0 0 0 0,7 0 0 0 0,12 0 0 0 0,11 0 0 0 0,12 0 0 0 0,6 0 0 0 0,6 0 0 0 0,3 0 0 0 0,-6 0 0 0 0,-15 0 0 0 0,-18 0 0 0 0,-17 0 0 0 0,-12 0 0 0 0,-1 0 0 0 0,4 0 0 0 0,5 0 0 0 0,7 0 0 0 0,5 0 0 0 0,-3 0 0 0 0,0 0 0 0 0,-5 0 0 0 0,-7 0 0 0 0,-6 0 0 0 0,-6 0 0 0 0,4 0 0 0 0,-1 0 0 0 0,-1 0 0 0 0,-2 0 0 0 0,-3 0 0 0 0,-1 0 0 0 0,-1 0 0 0 0,-1 0 0 0 0,0 0 0 0 0,-1 0 0 0 0,1 0 0 0 0,-1 0 0 0 0,1 0 0 0 0,0 0 0 0 0,0 0 0 0 0,0 0 0 0 0,-1 0 0 0 0,1 0 0 0 0,0 0 0 0 0,0 0 0 0 0,-6 0 0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59:12.534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4075 11139 16383 0 0,'13'0'0'0'0,"32"0"0"0"0,36 7 0 0 0,17 2 0 0 0,19-1 0 0 0,17-1 0 0 0,13-2 0 0 0,9-2 0 0 0,11-1 0 0 0,19-1 0 0 0,4-1 0 0 0,4-1 0 0 0,17 1 0 0 0,12 0 0 0 0,4-1 0 0 0,-4 1 0 0 0,8 0 0 0 0,5 0 0 0 0,-3 0 0 0 0,-7 0 0 0 0,5 0 0 0 0,4 0 0 0 0,-4 0 0 0 0,-14 0 0 0 0,-3 0 0 0 0,-4 0 0 0 0,-4 0 0 0 0,11 0 0 0 0,9 0 0 0 0,-7 0 0 0 0,-13 0 0 0 0,-8 0 0 0 0,3 0 0 0 0,2 0 0 0 0,6 0 0 0 0,3 0 0 0 0,12 0 0 0 0,2 0 0 0 0,10 0 0 0 0,12 0 0 0 0,6 0 0 0 0,13 0 0 0 0,8 0 0 0 0,13 0 0 0 0,5 0 0 0 0,6 0 0 0 0,0 0 0 0 0,4 0 0 0 0,-9 0 0 0 0,-7 0 0 0 0,-5 0 0 0 0,4 0 0 0 0,-6 0 0 0 0,-9 0 0 0 0,-25 0 0 0 0,-19 0 0 0 0,-15 0 0 0 0,-9 0 0 0 0,-12 0 0 0 0,9 0 0 0 0,4 0 0 0 0,9 0 0 0 0,8 0 0 0 0,8 0 0 0 0,-1 0 0 0 0,1 0 0 0 0,2 0 0 0 0,3 0 0 0 0,10 0 0 0 0,3 0 0 0 0,7 0 0 0 0,9 0 0 0 0,-1 0 0 0 0,4 0 0 0 0,3 0 0 0 0,4 0 0 0 0,-10 0 0 0 0,-3 0 0 0 0,-12 0 0 0 0,-6 0 0 0 0,-12 0 0 0 0,-10 0 0 0 0,-8 0 0 0 0,-14 0 0 0 0,-13 0 0 0 0,-11 0 0 0 0,-8 0 0 0 0,-11 0 0 0 0,-6 0 0 0 0,0 0 0 0 0,1 0 0 0 0,-4 0 0 0 0,-7 0 0 0 0,-7 0 0 0 0,-4 0 0 0 0,-5 0 0 0 0,4 0 0 0 0,8 0 0 0 0,1 0 0 0 0,5 0 0 0 0,12 0 0 0 0,8 0 0 0 0,3 0 0 0 0,-6 0 0 0 0,-9 0 0 0 0,3 0 0 0 0,4 0 0 0 0,2 0 0 0 0,2 0 0 0 0,0 0 0 0 0,1 0 0 0 0,6 0 0 0 0,-4 0 0 0 0,-10 0 0 0 0,-11 0 0 0 0,-8 0 0 0 0,-8 0 0 0 0,-4 0 0 0 0,-9 0 0 0 0,-4 0 0 0 0,0 0 0 0 0,2 0 0 0 0,3 0 0 0 0,1 0 0 0 0,10 0 0 0 0,3 0 0 0 0,0 0 0 0 0,-1 0 0 0 0,5 0 0 0 0,7 0 0 0 0,7 0 0 0 0,6 0 0 0 0,5 0 0 0 0,2 0 0 0 0,-6 0 0 0 0,0 0 0 0 0,-1 0 0 0 0,-5 0 0 0 0,-7 0 0 0 0,0 0 0 0 0,-4 0 0 0 0,-4 0 0 0 0,-12 0 0 0 0,-12 0 0 0 0,-4 0 0 0 0,1 0 0 0 0,-5 0 0 0 0,-5 0 0 0 0,-5 0 0 0 0,-5 0 0 0 0,-9 0 0 0 0,2 0 0 0 0,-5 0 0 0 0,-1 0 0 0 0,-7 0 0 0 0,0 0 0 0 0,9 0 0 0 0,5 0 0 0 0,10 0 0 0 0,10 0 0 0 0,9 0 0 0 0,-1 0 0 0 0,-5 0 0 0 0,-5 0 0 0 0,-7 0 0 0 0,-5 0 0 0 0,-3 0 0 0 0,5 0 0 0 0,2 0 0 0 0,-2 0 0 0 0,-2 0 0 0 0,-1 0 0 0 0,-2 0 0 0 0,0 0 0 0 0,-9 0 0 0 0,-9 0 0 0 0,-9 0 0 0 0,-7 0 0 0 0,-5 0 0 0 0,-2 0 0 0 0,4 0 0 0 0,9 0 0 0 0,9 0 0 0 0,0 0 0 0 0,-4 0 0 0 0,-11 0 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59:12.535"/>
    </inkml:context>
    <inkml:brush xml:id="br0">
      <inkml:brushProperty name="width" value="0.3" units="cm"/>
      <inkml:brushProperty name="height" value="0.6" units="cm"/>
      <inkml:brushProperty name="color" value="#00B44B"/>
      <inkml:brushProperty name="tip" value="rectangle"/>
      <inkml:brushProperty name="rasterOp" value="maskPen"/>
    </inkml:brush>
  </inkml:definitions>
  <inkml:trace contextRef="#ctx0" brushRef="#br0">7435 7250 16383 0 0,'0'0'0'0'0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24:22.230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8758 7935 16383 0 0,'40'109'0'0'0,"62"171"0"0"0,54 147 0 0 0,14 89 0 0 0,-9 12 0 0 0,-24-58 0 0 0,-36-101 0 0 0,-35-108 0 0 0,-29-124 0 0 0,-20-140 0 0 0,-14-144 0 0 0,-6-129 0 0 0,-4-112 0 0 0,0-86 0 0 0,1-50 0 0 0,1-24 0 0 0,2 20 0 0 0,2 51 0 0 0,0 81 0 0 0,1 94 0 0 0,0 91 0 0 0,7 81 0 0 0,23 111 0 0 0,19 140 0 0 0,29 151 0 0 0,36 165 0 0 0,11 111 0 0 0,-9 49 0 0 0,-10-8 0 0 0,-23-77 0 0 0,-26-119 0 0 0,-23-120 0 0 0,-16-132 0 0 0,-13-153 0 0 0,-5-155 0 0 0,-5-151 0 0 0,14-109 0 0 0,11-44 0 0 0,3 24 0 0 0,-3 82 0 0 0,-5 96 0 0 0,9 107 0 0 0,14 129 0 0 0,13 144 0 0 0,6 163 0 0 0,-7 136 0 0 0,-12 107 0 0 0,-13 47 0 0 0,-10-11 0 0 0,-8-66 0 0 0,-6-95 0 0 0,-1-101 0 0 0,-3-106 0 0 0,8-140 0 0 0,8-158 0 0 0,24-162 0 0 0,25-157 0 0 0,29-113 0 0 0,13-45 0 0 0,-5 9 0 0 0,-11 77 0 0 0,-15 110 0 0 0,-20 115 0 0 0,-18 126 0 0 0,-16 149 0 0 0,-11 172 0 0 0,-6 171 0 0 0,-5 158 0 0 0,0 89 0 0 0,-1 27 0 0 0,1-37 0 0 0,0-89 0 0 0,2-114 0 0 0,0-113 0 0 0,7-101 0 0 0,3-92 0 0 0,0-97 0 0 0,-2-111 0 0 0,-2-114 0 0 0,-2-108 0 0 0,-1-75 0 0 0,-1-29 0 0 0,-1 9 0 0 0,0 42 0 0 0,-1 72 0 0 0,1 87 0 0 0,0 101 0 0 0,6 152 0 0 0,17 171 0 0 0,3 187 0 0 0,-2 182 0 0 0,2 115 0 0 0,3 29 0 0 0,3-47 0 0 0,3-110 0 0 0,-4-139 0 0 0,-8-126 0 0 0,0-115 0 0 0,9-115 0 0 0,5-124 0 0 0,11-113 0 0 0,11-109 0 0 0,8-89 0 0 0,21-71 0 0 0,8-42 0 0 0,-5-7 0 0 0,-11 25 0 0 0,-20 70 0 0 0,-19 89 0 0 0,-17 88 0 0 0,-13 102 0 0 0,-1 145 0 0 0,-2 134 0 0 0,-3 128 0 0 0,-2 102 0 0 0,-2 44 0 0 0,0-11 0 0 0,-1-52 0 0 0,-1-76 0 0 0,7-82 0 0 0,10-100 0 0 0,8-103 0 0 0,14-122 0 0 0,14-118 0 0 0,12-116 0 0 0,8-82 0 0 0,-1-30 0 0 0,-6 28 0 0 0,-7 79 0 0 0,-13 99 0 0 0,-8 104 0 0 0,-3 117 0 0 0,-1 144 0 0 0,1 155 0 0 0,8 165 0 0 0,18 138 0 0 0,25 86 0 0 0,12 25 0 0 0,-4-23 0 0 0,-17-69 0 0 0,-22-110 0 0 0,-20-124 0 0 0,-16-109 0 0 0,-4-112 0 0 0,9-127 0 0 0,14-127 0 0 0,8-119 0 0 0,-4-95 0 0 0,-9-80 0 0 0,-10-59 0 0 0,-8-11 0 0 0,-7 27 0 0 0,-5 78 0 0 0,-2 94 0 0 0,-2 95 0 0 0,0 113 0 0 0,0 135 0 0 0,1 153 0 0 0,0 154 0 0 0,0 136 0 0 0,1 83 0 0 0,0 31 0 0 0,0-17 0 0 0,0-71 0 0 0,0-104 0 0 0,0-113 0 0 0,0-97 0 0 0,7-71 0 0 0,9-69 0 0 0,8-74 0 0 0,21-87 0 0 0,23-96 0 0 0,34-107 0 0 0,20-94 0 0 0,9-63 0 0 0,4-32 0 0 0,-9 3 0 0 0,-18 49 0 0 0,-28 94 0 0 0,-27 104 0 0 0,-23 90 0 0 0,-16 80 0 0 0,-4 105 0 0 0,-4 110 0 0 0,-3 123 0 0 0,-1 122 0 0 0,-2 87 0 0 0,-1 47 0 0 0,7 7 0 0 0,3-49 0 0 0,6-76 0 0 0,0-95 0 0 0,-2-112 0 0 0,11-145 0 0 0,14-154 0 0 0,21-143 0 0 0,15-129 0 0 0,1-99 0 0 0,-13-40 0 0 0,-16 2 0 0 0,-9 38 0 0 0,-11 89 0 0 0,-10 107 0 0 0,-8 97 0 0 0,2 97 0 0 0,-1 119 0 0 0,-2 153 0 0 0,-2 184 0 0 0,18 228 0 0 0,26 152 0 0 0,18 47 0 0 0,11-35 0 0 0,0-103 0 0 0,-8-134 0 0 0,-15-145 0 0 0,-17-156 0 0 0,-15-166 0 0 0,-11-165 0 0 0,-8-150 0 0 0,-5-136 0 0 0,19-161 0 0 0,33-107 0 0 0,28-31 0 0 0,21 43 0 0 0,8 73 0 0 0,-9 119 0 0 0,-13 132 0 0 0,-23 118 0 0 0,-14 111 0 0 0,-15 115 0 0 0,-8 146 0 0 0,-7 136 0 0 0,-1 150 0 0 0,17 102 0 0 0,17 42 0 0 0,12-23 0 0 0,3-65 0 0 0,-4-102 0 0 0,-12-110 0 0 0,-15-108 0 0 0,-14-118 0 0 0,-10-135 0 0 0,-28-135 0 0 0,-17-118 0 0 0,-4-83 0 0 0,4-52 0 0 0,9-21 0 0 0,7 40 0 0 0,8 84 0 0 0,4 97 0 0 0,11 129 0 0 0,17 157 0 0 0,26 170 0 0 0,17 157 0 0 0,25 101 0 0 0,11 58 0 0 0,-5 11 0 0 0,-13-34 0 0 0,-14-77 0 0 0,-18-100 0 0 0,-11-102 0 0 0,-7-103 0 0 0,-1-117 0 0 0,0-129 0 0 0,7-120 0 0 0,12-115 0 0 0,17-116 0 0 0,10-73 0 0 0,19-21 0 0 0,13 44 0 0 0,-6 88 0 0 0,-13 117 0 0 0,-23 110 0 0 0,-16 122 0 0 0,-17 136 0 0 0,-15 152 0 0 0,-11 169 0 0 0,-7 175 0 0 0,3 116 0 0 0,7 39 0 0 0,8-42 0 0 0,7-100 0 0 0,-1-133 0 0 0,-5-128 0 0 0,-6-129 0 0 0,-6-164 0 0 0,-5-166 0 0 0,-3-172 0 0 0,-2-196 0 0 0,6-151 0 0 0,15-57 0 0 0,12 27 0 0 0,6 84 0 0 0,-4 127 0 0 0,0 140 0 0 0,-6 135 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24:22.231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19256 9650 16383 0 0,'0'7'0'0'0,"0"29"0"0"0,0 57 0 0 0,0 72 0 0 0,0 84 0 0 0,0 61 0 0 0,0 45 0 0 0,-6 23 0 0 0,-3-11 0 0 0,0-49 0 0 0,2-70 0 0 0,2-72 0 0 0,2-72 0 0 0,1-81 0 0 0,-5-98 0 0 0,-2-91 0 0 0,-13-113 0 0 0,-9-76 0 0 0,-14-53 0 0 0,-12-25 0 0 0,-3 14 0 0 0,2 51 0 0 0,3 74 0 0 0,12 81 0 0 0,13 83 0 0 0,11 97 0 0 0,3 116 0 0 0,-10 119 0 0 0,-14 99 0 0 0,-8 80 0 0 0,-1 36 0 0 0,0 2 0 0 0,2-30 0 0 0,2-53 0 0 0,9-71 0 0 0,10-74 0 0 0,10-75 0 0 0,7-92 0 0 0,26-84 0 0 0,44-100 0 0 0,39-90 0 0 0,43-78 0 0 0,31-57 0 0 0,26-25 0 0 0,-6 17 0 0 0,-23 55 0 0 0,-34 78 0 0 0,-40 76 0 0 0,-30 70 0 0 0,-26 68 0 0 0,-21 88 0 0 0,-12 113 0 0 0,-9 118 0 0 0,3 128 0 0 0,8 84 0 0 0,9 27 0 0 0,1-39 0 0 0,-2-86 0 0 0,-5-96 0 0 0,-4-90 0 0 0,-4-87 0 0 0,-3-89 0 0 0,-2-97 0 0 0,0-90 0 0 0,-1-92 0 0 0,0-85 0 0 0,1-59 0 0 0,-1-44 0 0 0,1-20 0 0 0,-1 12 0 0 0,1 64 0 0 0,0 90 0 0 0,0 89 0 0 0,0 106 0 0 0,0 139 0 0 0,0 164 0 0 0,0 144 0 0 0,0 100 0 0 0,0 43 0 0 0,0-28 0 0 0,0-79 0 0 0,0-97 0 0 0,7-105 0 0 0,9-109 0 0 0,9-108 0 0 0,6-101 0 0 0,5-90 0 0 0,10-79 0 0 0,4-56 0 0 0,1-14 0 0 0,-3 37 0 0 0,-8 69 0 0 0,-12 75 0 0 0,-3 69 0 0 0,-7 71 0 0 0,-5 86 0 0 0,-6 105 0 0 0,-4 131 0 0 0,-2 110 0 0 0,-1 92 0 0 0,-1 34 0 0 0,6-14 0 0 0,3-75 0 0 0,0-103 0 0 0,-2-96 0 0 0,-1-105 0 0 0,-2-91 0 0 0,-1-84 0 0 0,-2-83 0 0 0,0-79 0 0 0,7-81 0 0 0,15-71 0 0 0,18-51 0 0 0,22-27 0 0 0,15-4 0 0 0,0 43 0 0 0,-12 72 0 0 0,-18 88 0 0 0,-16 116 0 0 0,-14 136 0 0 0,-10 151 0 0 0,-6 118 0 0 0,-3 70 0 0 0,-1 26 0 0 0,0-22 0 0 0,0-53 0 0 0,1-69 0 0 0,7-77 0 0 0,10-96 0 0 0,9-102 0 0 0,15-109 0 0 0,13-80 0 0 0,12-65 0 0 0,15-41 0 0 0,29-26 0 0 0,2 16 0 0 0,-11 58 0 0 0,-15 74 0 0 0,-22 104 0 0 0,-21 128 0 0 0,-19 147 0 0 0,-12 156 0 0 0,-7 130 0 0 0,1 99 0 0 0,1 35 0 0 0,-1-4 0 0 0,-1-43 0 0 0,0-83 0 0 0,-2-101 0 0 0,-1-101 0 0 0,1-104 0 0 0,-1-100 0 0 0,-1-97 0 0 0,1-90 0 0 0,0-87 0 0 0,0-69 0 0 0,0-56 0 0 0,0-34 0 0 0,0-15 0 0 0,6 3 0 0 0,10 37 0 0 0,2 77 0 0 0,-3 82 0 0 0,-3 114 0 0 0,-4 128 0 0 0,-3 128 0 0 0,-3 108 0 0 0,-1 76 0 0 0,-1 44 0 0 0,-1 4 0 0 0,0-35 0 0 0,1-56 0 0 0,-1-71 0 0 0,1-67 0 0 0,0-65 0 0 0,6-88 0 0 0,10-86 0 0 0,15-82 0 0 0,10-94 0 0 0,4-84 0 0 0,8-78 0 0 0,-5-48 0 0 0,-10-26 0 0 0,-13 17 0 0 0,-9 64 0 0 0,-8 96 0 0 0,-6 96 0 0 0,-2 99 0 0 0,5 112 0 0 0,2 113 0 0 0,-1 121 0 0 0,6 118 0 0 0,8 83 0 0 0,7 31 0 0 0,5-7 0 0 0,5-45 0 0 0,2-84 0 0 0,-5-88 0 0 0,-8-105 0 0 0,-2-112 0 0 0,8-100 0 0 0,6-89 0 0 0,10-68 0 0 0,10-61 0 0 0,3-32 0 0 0,-3-6 0 0 0,-5 29 0 0 0,-3 54 0 0 0,-12 65 0 0 0,-11 72 0 0 0,-4 86 0 0 0,-6 103 0 0 0,1 122 0 0 0,5 111 0 0 0,4 80 0 0 0,-1 29 0 0 0,-6-5 0 0 0,0-45 0 0 0,5-69 0 0 0,-3-97 0 0 0,-5-115 0 0 0,-6-130 0 0 0,-3-139 0 0 0,-5-137 0 0 0,-2-122 0 0 0,-1-98 0 0 0,-1-52 0 0 0,0 3 0 0 0,0 70 0 0 0,0 110 0 0 0,1 114 0 0 0,0 101 0 0 0,-1 107 0 0 0,-5 145 0 0 0,-4 145 0 0 0,2 162 0 0 0,1 130 0 0 0,2 85 0 0 0,2 26 0 0 0,1-26 0 0 0,2-83 0 0 0,0-104 0 0 0,0-109 0 0 0,1-96 0 0 0,-1-124 0 0 0,7-126 0 0 0,16-112 0 0 0,10-98 0 0 0,14-77 0 0 0,12-51 0 0 0,3-11 0 0 0,-9 40 0 0 0,-14 71 0 0 0,-13 82 0 0 0,-11 93 0 0 0,-8 138 0 0 0,-6 143 0 0 0,5 142 0 0 0,14 103 0 0 0,11 61 0 0 0,-1-6 0 0 0,-4-31 0 0 0,-7-59 0 0 0,-7-69 0 0 0,-5-77 0 0 0,-5-66 0 0 0,6-59 0 0 0,7-63 0 0 0,8-69 0 0 0,14-81 0 0 0,14-93 0 0 0,18-111 0 0 0,26-121 0 0 0,9-126 0 0 0,1-79 0 0 0,-10-10 0 0 0,-22 69 0 0 0,-23 115 0 0 0,-20 134 0 0 0,-16 147 0 0 0,-9 182 0 0 0,-6 191 0 0 0,-3 175 0 0 0,-1 144 0 0 0,1 71 0 0 0,1 8 0 0 0,1-45 0 0 0,1-83 0 0 0,0-111 0 0 0,1-103 0 0 0,0-84 0 0 0,0-79 0 0 0,0-84 0 0 0,0-100 0 0 0,0-123 0 0 0,0-109 0 0 0,1-90 0 0 0,-1-50 0 0 0,0 5 0 0 0,0 64 0 0 0,0 92 0 0 0,0 95 0 0 0,0 122 0 0 0,0 149 0 0 0,0 156 0 0 0,0 163 0 0 0,0 109 0 0 0,0 44 0 0 0,0-3 0 0 0,0-52 0 0 0,0-90 0 0 0,0-99 0 0 0,0-87 0 0 0,-7-86 0 0 0,-23-107 0 0 0,-32-124 0 0 0,-35-119 0 0 0,-19-110 0 0 0,-5-94 0 0 0,12-63 0 0 0,11-43 0 0 0,22 1 0 0 0,23 57 0 0 0,22 102 0 0 0,16 107 0 0 0,10 141 0 0 0,-1 178 0 0 0,1 169 0 0 0,-6 162 0 0 0,-14 130 0 0 0,-30 74 0 0 0,-20 24 0 0 0,-10-23 0 0 0,-5-73 0 0 0,14-96 0 0 0,12-106 0 0 0,11-100 0 0 0,0-120 0 0 0,-4-117 0 0 0,-6-117 0 0 0,1-101 0 0 0,-3-99 0 0 0,-3-66 0 0 0,2-40 0 0 0,13 3 0 0 0,16 48 0 0 0,13 79 0 0 0,11 92 0 0 0,-5 104 0 0 0,-21 134 0 0 0,-37 166 0 0 0,-60 202 0 0 0,-55 171 0 0 0,-48 121 0 0 0,-33 40 0 0 0,-9-19 0 0 0,22-74 0 0 0,41-116 0 0 0,52-123 0 0 0,47-120 0 0 0,36-105 0 0 0,26-106 0 0 0,16-123 0 0 0,2-118 0 0 0,0-101 0 0 0,-7-76 0 0 0,-16-36 0 0 0,3 22 0 0 0,-2 69 0 0 0,8 88 0 0 0,8 88 0 0 0,4 101 0 0 0,-11 125 0 0 0,-25 128 0 0 0,-38 114 0 0 0,-29 77 0 0 0,-22 29 0 0 0,9-20 0 0 0,25-67 0 0 0,29-80 0 0 0,24-106 0 0 0,19-123 0 0 0,13-108 0 0 0,7-112 0 0 0,-2-87 0 0 0,-8-66 0 0 0,-9-25 0 0 0,5 15 0 0 0,12 64 0 0 0,13 80 0 0 0,-2 86 0 0 0,-22 117 0 0 0,-31 138 0 0 0,-40 133 0 0 0,-35 121 0 0 0,-16 74 0 0 0,1 24 0 0 0,17-37 0 0 0,34-71 0 0 0,32-87 0 0 0,24-89 0 0 0,24-87 0 0 0,19-92 0 0 0,14-99 0 0 0,1-114 0 0 0,-3-107 0 0 0,-8-81 0 0 0,0-65 0 0 0,-3-48 0 0 0,-5-3 0 0 0,2 60 0 0 0,7 95 0 0 0,-2 103 0 0 0,-10 118 0 0 0,-13 151 0 0 0,-13 149 0 0 0,-25 138 0 0 0,-3 94 0 0 0,4 35 0 0 0,10-13 0 0 0,17-61 0 0 0,17-84 0 0 0,16-92 0 0 0,10-103 0 0 0,8-117 0 0 0,5-111 0 0 0,1-109 0 0 0,0-98 0 0 0,0-60 0 0 0,-7-13 0 0 0,-10 56 0 0 0,-3 87 0 0 0,-5 86 0 0 0,-12 114 0 0 0,-28 128 0 0 0,-44 133 0 0 0,-51 128 0 0 0,-40 88 0 0 0,-34 41 0 0 0,2-2 0 0 0,26-54 0 0 0,48-73 0 0 0,43-88 0 0 0,41-70 0 0 0,26-59 0 0 0,13-68 0 0 0,13-63 0 0 0,9-63 0 0 0,6-78 0 0 0,4-73 0 0 0,2-66 0 0 0,1-30 0 0 0,0 0 0 0 0,-1 43 0 0 0,-1 68 0 0 0,0 72 0 0 0,-1 74 0 0 0,-13 89 0 0 0,-19 117 0 0 0,-10 109 0 0 0,-25 95 0 0 0,-22 64 0 0 0,-9 11 0 0 0,5-38 0 0 0,18-69 0 0 0,23-94 0 0 0,19-104 0 0 0,16-104 0 0 0,10-108 0 0 0,7-97 0 0 0,3-90 0 0 0,1-64 0 0 0,1-25 0 0 0,-2 30 0 0 0,-1 68 0 0 0,0 82 0 0 0,-8 81 0 0 0,-10 74 0 0 0,-29 92 0 0 0,-47 112 0 0 0,-63 131 0 0 0,-59 117 0 0 0,-35 71 0 0 0,-7 22 0 0 0,11-28 0 0 0,34-73 0 0 0,54-91 0 0 0,45-92 0 0 0,43-83 0 0 0,33-78 0 0 0,22-89 0 0 0,14-94 0 0 0,7-79 0 0 0,2-80 0 0 0,-1-60 0 0 0,-1-24 0 0 0,-9 8 0 0 0,-4 67 0 0 0,-1 83 0 0 0,-12 84 0 0 0,-25 104 0 0 0,-44 131 0 0 0,-56 129 0 0 0,-36 98 0 0 0,-23 54 0 0 0,4-5 0 0 0,22-48 0 0 0,41-61 0 0 0,36-70 0 0 0,36-70 0 0 0,29-71 0 0 0,20-81 0 0 0,12-85 0 0 0,8-86 0 0 0,2-72 0 0 0,0-67 0 0 0,-1-32 0 0 0,-9-9 0 0 0,-3 58 0 0 0,-1 81 0 0 0,1 81 0 0 0,-6 71 0 0 0,-7 56 0 0 0,-14 72 0 0 0,-35 109 0 0 0,-48 136 0 0 0,-30 106 0 0 0,-25 66 0 0 0,4 1 0 0 0,29-59 0 0 0,32-92 0 0 0,34-107 0 0 0,36-103 0 0 0,31-104 0 0 0,30-93 0 0 0,37-73 0 0 0,36-48 0 0 0,29-24 0 0 0,5 9 0 0 0,-12 41 0 0 0,-20 53 0 0 0,-27 83 0 0 0,-26 123 0 0 0,-21 118 0 0 0,-8 107 0 0 0,0 57 0 0 0,-3-5 0 0 0,2-49 0 0 0,-2-62 0 0 0,5-66 0 0 0,11-61 0 0 0,27-65 0 0 0,46-75 0 0 0,59-79 0 0 0,49-77 0 0 0,63-69 0 0 0,53-66 0 0 0,46-54 0 0 0,12-18 0 0 0,-17 17 0 0 0,-45 50 0 0 0,-71 81 0 0 0,-71 81 0 0 0,-67 81 0 0 0,-53 115 0 0 0,-43 161 0 0 0,-46 168 0 0 0,-39 172 0 0 0,-14 117 0 0 0,-1 49 0 0 0,13-48 0 0 0,19-101 0 0 0,17-124 0 0 0,14-121 0 0 0,11-101 0 0 0,6-85 0 0 0,16-83 0 0 0,27-84 0 0 0,33-80 0 0 0,45-82 0 0 0,35-72 0 0 0,33-72 0 0 0,25-50 0 0 0,10-32 0 0 0,1 10 0 0 0,-24 63 0 0 0,-39 93 0 0 0,-47 91 0 0 0,-43 123 0 0 0,-47 166 0 0 0,-41 199 0 0 0,-32 189 0 0 0,-13 131 0 0 0,3 40 0 0 0,11-41 0 0 0,15-100 0 0 0,12-127 0 0 0,11-119 0 0 0,6-108 0 0 0,17-104 0 0 0,28-106 0 0 0,33-95 0 0 0,31-94 0 0 0,33-90 0 0 0,19-75 0 0 0,17-66 0 0 0,13-31 0 0 0,1 19 0 0 0,-16 62 0 0 0,-39 98 0 0 0,-35 102 0 0 0,-33 105 0 0 0,-29 130 0 0 0,-20 168 0 0 0,-13 166 0 0 0,-6 156 0 0 0,3 97 0 0 0,16 19 0 0 0,18-32 0 0 0,11-85 0 0 0,-3-118 0 0 0,-8-113 0 0 0,-10-94 0 0 0,-3-79 0 0 0,-4-81 0 0 0,1-73 0 0 0,5-72 0 0 0,12-71 0 0 0,20-54 0 0 0,15-40 0 0 0,8-36 0 0 0,5 8 0 0 0,-11 48 0 0 0,-12 75 0 0 0,-16 80 0 0 0,-15 104 0 0 0,-13 120 0 0 0,-8 120 0 0 0,-7 85 0 0 0,-3 42 0 0 0,-1-10 0 0 0,0-45 0 0 0,0-64 0 0 0,1-61 0 0 0,15-56 0 0 0,24-59 0 0 0,41-77 0 0 0,62-92 0 0 0,67-105 0 0 0,80-109 0 0 0,60-89 0 0 0,24-54 0 0 0,-9 10 0 0 0,-46 58 0 0 0,-71 94 0 0 0,-76 96 0 0 0,-67 100 0 0 0,-51 107 0 0 0,-34 138 0 0 0,-20 118 0 0 0,-10 80 0 0 0,-2 34 0 0 0,2-14 0 0 0,2-57 0 0 0,3-69 0 0 0,4-90 0 0 0,1-105 0 0 0,3-110 0 0 0,0-112 0 0 0,-7-109 0 0 0,-1-75 0 0 0,-14-45 0 0 0,-9 18 0 0 0,0 67 0 0 0,6 87 0 0 0,0 89 0 0 0,4 102 0 0 0,-14 118 0 0 0,-9 126 0 0 0,4 96 0 0 0,8 78 0 0 0,10 35 0 0 0,9 1 0 0 0,6-43 0 0 0,5-72 0 0 0,2-74 0 0 0,8-83 0 0 0,17-93 0 0 0,30-90 0 0 0,34-78 0 0 0,42-62 0 0 0,33-54 0 0 0,22-29 0 0 0,8 3 0 0 0,-10 38 0 0 0,-36 49 0 0 0,-36 61 0 0 0,-38 90 0 0 0,-30 129 0 0 0,-24 134 0 0 0,-15 101 0 0 0,-8 66 0 0 0,3 10 0 0 0,2-38 0 0 0,0-65 0 0 0,0-72 0 0 0,7-71 0 0 0,8-66 0 0 0,21-72 0 0 0,26-89 0 0 0,35-90 0 0 0,34-103 0 0 0,23-84 0 0 0,18-54 0 0 0,7-16 0 0 0,-7 45 0 0 0,-27 85 0 0 0,-31 86 0 0 0,-35 96 0 0 0,-32 102 0 0 0,-23 98 0 0 0,-18 82 0 0 0,-8 57 0 0 0,-6 19 0 0 0,-1-23 0 0 0,1-40 0 0 0,7-49 0 0 0,12-64 0 0 0,2-83 0 0 0,6-98 0 0 0,6-95 0 0 0,13-78 0 0 0,12-76 0 0 0,11-36 0 0 0,2 5 0 0 0,-3 57 0 0 0,-13 82 0 0 0,-14 113 0 0 0,-14 124 0 0 0,-9 121 0 0 0,-8 113 0 0 0,-4 83 0 0 0,-2 40 0 0 0,-1-9 0 0 0,1-37 0 0 0,-1-60 0 0 0,2-61 0 0 0,7-64 0 0 0,16-62 0 0 0,11-71 0 0 0,34-77 0 0 0,33-86 0 0 0,33-71 0 0 0,35-44 0 0 0,16-8 0 0 0,-10 23 0 0 0,-27 56 0 0 0,-33 76 0 0 0,-35 93 0 0 0,-31 115 0 0 0,-23 111 0 0 0,-17 84 0 0 0,-9 57 0 0 0,-5 26 0 0 0,-1 0 0 0 0,1-28 0 0 0,1-55 0 0 0,1-62 0 0 0,2-66 0 0 0,8-72 0 0 0,9-63 0 0 0,9-46 0 0 0,8-38 0 0 0,11-14 0 0 0,-1 8 0 0 0,-8 31 0 0 0,-9 50 0 0 0,-10 73 0 0 0,-13 50 0 0 0,-15 31 0 0 0,-18 16 0 0 0,-11-1 0 0 0,-5-9 0 0 0,-1-20 0 0 0,1-26 0 0 0,-13-27 0 0 0,-29-21 0 0 0,-54-17 0 0 0,-71-9 0 0 0,-67-6 0 0 0,15-2 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21-10-07T13:24:22.232"/>
    </inkml:context>
    <inkml:brush xml:id="br0">
      <inkml:brushProperty name="width" value="0.3" units="cm"/>
      <inkml:brushProperty name="height" value="0.6" units="cm"/>
      <inkml:brushProperty name="tip" value="rectangle"/>
      <inkml:brushProperty name="rasterOp" value="maskPen"/>
    </inkml:brush>
  </inkml:definitions>
  <inkml:trace contextRef="#ctx0" brushRef="#br0">9234 5371 16383 0 0,'0'7'0'0'0,"-7"22"0"0"0,-2 34 0 0 0,0 47 0 0 0,-4 38 0 0 0,-1 15 0 0 0,2 0 0 0 0,3-21 0 0 0,4-42 0 0 0,9-51 0 0 0,10-54 0 0 0,17-47 0 0 0,10-42 0 0 0,-3-38 0 0 0,0-18 0 0 0,0 4 0 0 0,-6 19 0 0 0,-3 32 0 0 0,-5 58 0 0 0,-7 71 0 0 0,-7 89 0 0 0,-5 107 0 0 0,-3 87 0 0 0,-2 66 0 0 0,-1 21 0 0 0,7-16 0 0 0,2-55 0 0 0,-1-70 0 0 0,-1-73 0 0 0,12-69 0 0 0,10-82 0 0 0,7-68 0 0 0,10-56 0 0 0,13-54 0 0 0,15-45 0 0 0,3-18 0 0 0,9-2 0 0 0,-4 27 0 0 0,-15 37 0 0 0,-12 56 0 0 0,-9 76 0 0 0,-12 100 0 0 0,-11 96 0 0 0,-10 71 0 0 0,-6 24 0 0 0,-5-8 0 0 0,-2-31 0 0 0,-2-49 0 0 0,15-66 0 0 0,4-67 0 0 0,20-59 0 0 0,31-63 0 0 0,25-56 0 0 0,37-48 0 0 0,24-31 0 0 0,6 11 0 0 0,-24 30 0 0 0,-28 42 0 0 0,-18 46 0 0 0,-18 61 0 0 0,-15 80 0 0 0,-15 67 0 0 0,-16 58 0 0 0,-6 41 0 0 0,2 8 0 0 0,-3-12 0 0 0,-5-39 0 0 0,3-46 0 0 0,4-57 0 0 0,14-57 0 0 0,7-62 0 0 0,17-69 0 0 0,26-72 0 0 0,25-49 0 0 0,22-28 0 0 0,9 12 0 0 0,-19 40 0 0 0,-24 44 0 0 0,-21 48 0 0 0,-24 60 0 0 0,-14 58 0 0 0,-6 58 0 0 0,-3 58 0 0 0,-5 32 0 0 0,-7 9 0 0 0,0-7 0 0 0,-3-24 0 0 0,-3-38 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AAE165-B7D9-451A-B769-DCE186E8AAE3}" type="datetime1">
              <a:rPr lang="ru-RU" smtClean="0"/>
              <a:pPr/>
              <a:t>07.10.2021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dirty="0"/>
              <a:t>Образец текста</a:t>
            </a:r>
            <a:endParaRPr lang="ru" dirty="0"/>
          </a:p>
          <a:p>
            <a:pPr lvl="1" rtl="0"/>
            <a:r>
              <a:rPr lang="ru" dirty="0"/>
              <a:t>Второй уровень</a:t>
            </a:r>
          </a:p>
          <a:p>
            <a:pPr lvl="2" rtl="0"/>
            <a:r>
              <a:rPr lang="ru" dirty="0"/>
              <a:t>Третий уровень</a:t>
            </a:r>
          </a:p>
          <a:p>
            <a:pPr lvl="3" rtl="0"/>
            <a:r>
              <a:rPr lang="ru" dirty="0"/>
              <a:t>Четвертый уровень</a:t>
            </a:r>
          </a:p>
          <a:p>
            <a:pPr lvl="4" rtl="0"/>
            <a:r>
              <a:rPr lang="ru" dirty="0"/>
              <a:t>Пятый уровень</a:t>
            </a:r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noProof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DB3FDE-F2FF-43BD-B8AF-6FFDCE4778F4}" type="slidenum">
              <a:rPr lang="ru-RU" noProof="0" smtClean="0"/>
              <a:t>‹#›</a:t>
            </a:fld>
            <a:endParaRPr lang="ru-RU" noProof="0"/>
          </a:p>
        </p:txBody>
      </p:sp>
    </p:spTree>
    <p:extLst>
      <p:ext uri="{BB962C8B-B14F-4D97-AF65-F5344CB8AC3E}">
        <p14:creationId xmlns:p14="http://schemas.microsoft.com/office/powerpoint/2010/main" val="5640705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DB3FDE-F2FF-43BD-B8AF-6FFDCE4778F4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6751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87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4489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09278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15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07116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86896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6403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72018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193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95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417703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dirty="0"/>
              <a:t>10/7/2021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2841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7" r:id="rId5"/>
    <p:sldLayoutId id="2147483908" r:id="rId6"/>
    <p:sldLayoutId id="2147483909" r:id="rId7"/>
    <p:sldLayoutId id="2147483910" r:id="rId8"/>
    <p:sldLayoutId id="2147483911" r:id="rId9"/>
    <p:sldLayoutId id="2147483912" r:id="rId10"/>
    <p:sldLayoutId id="214748391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1.xml" Type="http://schemas.openxmlformats.org/officeDocument/2006/relationships/notesSlide"/><Relationship Id="rId1" Target="../slideLayouts/slideLayout1.xml" Type="http://schemas.openxmlformats.org/officeDocument/2006/relationships/slideLayout"/></Relationships>
</file>

<file path=ppt/slides/_rels/slide2.xml.rels><?xml version="1.0" encoding="UTF-8" standalone="yes" ?><Relationships xmlns="http://schemas.openxmlformats.org/package/2006/relationships"><Relationship Id="rId8" Target="../ink/ink3.xml" Type="http://schemas.openxmlformats.org/officeDocument/2006/relationships/customXml"/><Relationship Id="rId3" Target="../media/image3.jpeg" Type="http://schemas.openxmlformats.org/officeDocument/2006/relationships/image"/><Relationship Id="rId7" Target="../media/image5.png" Type="http://schemas.openxmlformats.org/officeDocument/2006/relationships/image"/><Relationship Id="rId2" Target="../media/image2.png" Type="http://schemas.openxmlformats.org/officeDocument/2006/relationships/image"/><Relationship Id="rId1" Target="../slideLayouts/slideLayout2.xml" Type="http://schemas.openxmlformats.org/officeDocument/2006/relationships/slideLayout"/><Relationship Id="rId6" Target="../ink/ink2.xml" Type="http://schemas.openxmlformats.org/officeDocument/2006/relationships/customXml"/><Relationship Id="rId5" Target="../media/image4.png" Type="http://schemas.openxmlformats.org/officeDocument/2006/relationships/image"/><Relationship Id="rId4" Target="../ink/ink1.xml" Type="http://schemas.openxmlformats.org/officeDocument/2006/relationships/customXml"/><Relationship Id="rId9" Target="../media/image6.png" Type="http://schemas.openxmlformats.org/officeDocument/2006/relationships/image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customXml" Target="../ink/ink4.xml"/><Relationship Id="rId7" Type="http://schemas.openxmlformats.org/officeDocument/2006/relationships/customXml" Target="../ink/ink6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customXml" Target="../ink/ink5.xml"/><Relationship Id="rId4" Type="http://schemas.openxmlformats.org/officeDocument/2006/relationships/image" Target="../media/image10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16.jpeg" Type="http://schemas.openxmlformats.org/officeDocument/2006/relationships/image"/><Relationship Id="rId1" Target="../slideLayouts/slideLayout2.xml" Type="http://schemas.openxmlformats.org/officeDocument/2006/relationships/slideLayout"/><Relationship Id="rId4" Target="../media/image18.pn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2" Target="../media/image18.pn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 ?><Relationships xmlns="http://schemas.openxmlformats.org/package/2006/relationships"><Relationship Id="rId2" Target="../media/image2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2" Target="../media/image21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9751" y="768334"/>
            <a:ext cx="6479629" cy="2866405"/>
          </a:xfrm>
        </p:spPr>
        <p:txBody>
          <a:bodyPr rtlCol="0">
            <a:normAutofit/>
          </a:bodyPr>
          <a:lstStyle/>
          <a:p>
            <a:r>
              <a:rPr dirty="0" lang="ru-RU"/>
              <a:t>День рождения кота Леопольда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4739751" y="4283239"/>
            <a:ext cx="6479629" cy="1475177"/>
          </a:xfrm>
        </p:spPr>
        <p:txBody>
          <a:bodyPr bIns="45720" lIns="91440" rIns="91440" rtlCol="0" tIns="45720" vert="horz">
            <a:normAutofit/>
          </a:bodyPr>
          <a:lstStyle/>
          <a:p>
            <a:r>
              <a:rPr dirty="0" lang="ru-RU"/>
              <a:t>НОД по формированию элементарных математических представлений в средней группе</a:t>
            </a:r>
          </a:p>
        </p:txBody>
      </p:sp>
      <p:pic>
        <p:nvPicPr>
          <p:cNvPr descr="Изображение выглядит как текст&#10;&#10;Автоматически созданное описание" id="4" name="Рисунок 4">
            <a:extLst>
              <a:ext uri="{FF2B5EF4-FFF2-40B4-BE49-F238E27FC236}">
                <a16:creationId xmlns:a16="http://schemas.microsoft.com/office/drawing/2014/main" id="{1B3E028C-232E-4B4A-9972-DD4E19BFB31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-2"/>
          <a:stretch/>
        </p:blipFill>
        <p:spPr>
          <a:xfrm>
            <a:off x="20" y="1"/>
            <a:ext cx="4173349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316376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withEffect" presetClass="entr" presetID="10" presetSubtype="0">
                                  <p:stCondLst>
                                    <p:cond delay="15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grpId="0" id="8" nodeType="withEffect" presetClass="entr" presetID="10" presetSubtype="0">
                                  <p:stCondLst>
                                    <p:cond delay="1000"/>
                                  </p:stCondLst>
                                  <p:iterate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9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700" id="1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  <p:bldP build="p" grpId="0" s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F5C537F-2182-4D86-9B0E-B25DB22F96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cs typeface="Calibri Light"/>
              </a:rPr>
              <a:t>По какой дорожке идти на день рождение?</a:t>
            </a:r>
            <a:endParaRPr lang="ru-RU" dirty="0"/>
          </a:p>
        </p:txBody>
      </p:sp>
      <p:pic>
        <p:nvPicPr>
          <p:cNvPr id="4" name="Рисунок 4" descr="Изображение выглядит как игрушка, кукла,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1ABFAB05-5464-46B2-813D-890300083A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flipH="1">
            <a:off x="483479" y="2242568"/>
            <a:ext cx="3619420" cy="2180358"/>
          </a:xfrm>
        </p:spPr>
      </p:pic>
      <p:pic>
        <p:nvPicPr>
          <p:cNvPr id="5" name="Рисунок 5" descr="Изображение выглядит как внешний&#10;&#10;Автоматически созданное описание">
            <a:extLst>
              <a:ext uri="{FF2B5EF4-FFF2-40B4-BE49-F238E27FC236}">
                <a16:creationId xmlns:a16="http://schemas.microsoft.com/office/drawing/2014/main" id="{685D04DB-1AFB-4765-A8A0-933A57702B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85494" y="2120660"/>
            <a:ext cx="4137803" cy="2300377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6" name="Рукописный ввод 5">
                <a:extLst>
                  <a:ext uri="{FF2B5EF4-FFF2-40B4-BE49-F238E27FC236}">
                    <a16:creationId xmlns:a16="http://schemas.microsoft.com/office/drawing/2014/main" id="{A92BDFDB-1326-4508-B6E7-CABA12D2A806}"/>
                  </a:ext>
                </a:extLst>
              </p14:cNvPr>
              <p14:cNvContentPartPr/>
              <p14:nvPr/>
            </p14:nvContentPartPr>
            <p14:xfrm>
              <a:off x="4370716" y="4284452"/>
              <a:ext cx="2733675" cy="19050"/>
            </p14:xfrm>
          </p:contentPart>
        </mc:Choice>
        <mc:Fallback xmlns="">
          <p:pic>
            <p:nvPicPr>
              <p:cNvPr id="6" name="Рукописный ввод 5">
                <a:extLst>
                  <a:ext uri="{FF2B5EF4-FFF2-40B4-BE49-F238E27FC236}">
                    <a16:creationId xmlns:a16="http://schemas.microsoft.com/office/drawing/2014/main" id="{A92BDFDB-1326-4508-B6E7-CABA12D2A80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4317016" y="-1411498"/>
                <a:ext cx="2841436" cy="11430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2C001E11-F065-4C4C-BC50-D4AE1B4636E8}"/>
                  </a:ext>
                </a:extLst>
              </p14:cNvPr>
              <p14:cNvContentPartPr/>
              <p14:nvPr/>
            </p14:nvContentPartPr>
            <p14:xfrm>
              <a:off x="690113" y="5923471"/>
              <a:ext cx="10982324" cy="19050"/>
            </p14:xfrm>
          </p:contentPart>
        </mc:Choice>
        <mc:Fallback xmlns=""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2C001E11-F065-4C4C-BC50-D4AE1B4636E8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36455" y="5791007"/>
                <a:ext cx="11090001" cy="28442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644AB012-949E-49C2-9CC6-06DC7430FBF9}"/>
                  </a:ext>
                </a:extLst>
              </p14:cNvPr>
              <p14:cNvContentPartPr/>
              <p14:nvPr/>
            </p14:nvContentPartPr>
            <p14:xfrm>
              <a:off x="2516037" y="3810000"/>
              <a:ext cx="19050" cy="19050"/>
            </p14:xfrm>
          </p:contentPart>
        </mc:Choice>
        <mc:Fallback xmlns=""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644AB012-949E-49C2-9CC6-06DC7430FBF9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-322413" y="-1885950"/>
                <a:ext cx="5715000" cy="11430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387496381"/>
      </p:ext>
    </p:extLst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53F29798-D584-4792-9B62-3F5F5C36D61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AdjustHandles="1" noChangeArrowheads="1" noChangeAspect="1" noChangeShapeType="1" noEditPoints="1" noGrp="1" noMove="1" noResize="1" noRot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endParaRPr lang="en-US"/>
          </a:p>
        </p:txBody>
      </p:sp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914F3172-61E9-4A1D-9F87-B7B833C48750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r="-76"/>
          <a:stretch/>
        </p:blipFill>
        <p:spPr>
          <a:xfrm>
            <a:off x="836254" y="1413355"/>
            <a:ext cx="5700202" cy="5312403"/>
          </a:xfrm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1E6BB22C-E12A-49A8-B16E-F136FEEB573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426" y="2908599"/>
            <a:ext cx="3373978" cy="3702141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4EAD26-3666-4DD4-9C1E-0A8942D616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84805"/>
            <a:ext cx="10515600" cy="1505883"/>
          </a:xfrm>
        </p:spPr>
        <p:txBody>
          <a:bodyPr anchor="ctr" bIns="45720" lIns="91440" rIns="91440" rtlCol="0" tIns="45720" vert="horz">
            <a:normAutofit/>
          </a:bodyPr>
          <a:lstStyle/>
          <a:p>
            <a:pPr algn="ctr"/>
            <a:r>
              <a:rPr dirty="0" err="1" kern="1200" lang="en-US" sz="5200">
                <a:latin typeface="+mj-lt"/>
                <a:ea typeface="+mj-ea"/>
                <a:cs typeface="+mj-cs"/>
              </a:rPr>
              <a:t>Дом</a:t>
            </a:r>
            <a:r>
              <a:rPr dirty="0" kern="1200" lang="en-US" sz="5200">
                <a:latin typeface="+mj-lt"/>
                <a:ea typeface="+mj-ea"/>
                <a:cs typeface="+mj-cs"/>
              </a:rPr>
              <a:t> </a:t>
            </a:r>
            <a:r>
              <a:rPr dirty="0" err="1" kern="1200" lang="en-US" sz="5200">
                <a:latin typeface="+mj-lt"/>
                <a:ea typeface="+mj-ea"/>
                <a:cs typeface="+mj-cs"/>
              </a:rPr>
              <a:t>кота</a:t>
            </a:r>
            <a:r>
              <a:rPr dirty="0" kern="1200" lang="en-US" sz="5200">
                <a:latin typeface="+mj-lt"/>
                <a:ea typeface="+mj-ea"/>
                <a:cs typeface="+mj-cs"/>
              </a:rPr>
              <a:t> </a:t>
            </a:r>
            <a:r>
              <a:rPr dirty="0" err="1" kern="1200" lang="en-US" sz="5200">
                <a:latin typeface="+mj-lt"/>
                <a:ea typeface="+mj-ea"/>
                <a:cs typeface="+mj-cs"/>
              </a:rPr>
              <a:t>Леопольда</a:t>
            </a:r>
            <a:endParaRPr dirty="0" err="1" lang="ru-RU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3469770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E4710F37-4706-4D94-8BFB-3B3A700126A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77247" y="330380"/>
            <a:ext cx="6754825" cy="6191639"/>
          </a:xfr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7" name="Рукописный ввод 6">
                <a:extLst>
                  <a:ext uri="{FF2B5EF4-FFF2-40B4-BE49-F238E27FC236}">
                    <a16:creationId xmlns:a16="http://schemas.microsoft.com/office/drawing/2014/main" id="{C5F248CD-9487-4729-BE78-CD49BD2CCEC0}"/>
                  </a:ext>
                </a:extLst>
              </p14:cNvPr>
              <p14:cNvContentPartPr/>
              <p14:nvPr/>
            </p14:nvContentPartPr>
            <p14:xfrm>
              <a:off x="4528867" y="3433319"/>
              <a:ext cx="3752850" cy="2628900"/>
            </p14:xfrm>
          </p:contentPart>
        </mc:Choice>
        <mc:Fallback>
          <p:pic>
            <p:nvPicPr>
              <p:cNvPr id="7" name="Рукописный ввод 6">
                <a:extLst>
                  <a:ext uri="{FF2B5EF4-FFF2-40B4-BE49-F238E27FC236}">
                    <a16:creationId xmlns:a16="http://schemas.microsoft.com/office/drawing/2014/main" id="{C5F248CD-9487-4729-BE78-CD49BD2CCEC0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4474885" y="3325163"/>
                <a:ext cx="3860455" cy="2844851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Рукописный ввод 8">
                <a:extLst>
                  <a:ext uri="{FF2B5EF4-FFF2-40B4-BE49-F238E27FC236}">
                    <a16:creationId xmlns:a16="http://schemas.microsoft.com/office/drawing/2014/main" id="{7CC5FF7C-7044-4B9F-9EF0-C4D4414B443F}"/>
                  </a:ext>
                </a:extLst>
              </p14:cNvPr>
              <p14:cNvContentPartPr/>
              <p14:nvPr/>
            </p14:nvContentPartPr>
            <p14:xfrm>
              <a:off x="5017375" y="2554751"/>
              <a:ext cx="5343525" cy="2924175"/>
            </p14:xfrm>
          </p:contentPart>
        </mc:Choice>
        <mc:Fallback>
          <p:pic>
            <p:nvPicPr>
              <p:cNvPr id="9" name="Рукописный ввод 8">
                <a:extLst>
                  <a:ext uri="{FF2B5EF4-FFF2-40B4-BE49-F238E27FC236}">
                    <a16:creationId xmlns:a16="http://schemas.microsoft.com/office/drawing/2014/main" id="{7CC5FF7C-7044-4B9F-9EF0-C4D4414B443F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963425" y="2446755"/>
                <a:ext cx="5451064" cy="3139807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0" name="Рукописный ввод 9">
                <a:extLst>
                  <a:ext uri="{FF2B5EF4-FFF2-40B4-BE49-F238E27FC236}">
                    <a16:creationId xmlns:a16="http://schemas.microsoft.com/office/drawing/2014/main" id="{E456D781-A541-49BE-9694-359FC2957E7E}"/>
                  </a:ext>
                </a:extLst>
              </p14:cNvPr>
              <p14:cNvContentPartPr/>
              <p14:nvPr/>
            </p14:nvContentPartPr>
            <p14:xfrm>
              <a:off x="4658954" y="2645433"/>
              <a:ext cx="1257300" cy="1447800"/>
            </p14:xfrm>
          </p:contentPart>
        </mc:Choice>
        <mc:Fallback>
          <p:pic>
            <p:nvPicPr>
              <p:cNvPr id="10" name="Рукописный ввод 9">
                <a:extLst>
                  <a:ext uri="{FF2B5EF4-FFF2-40B4-BE49-F238E27FC236}">
                    <a16:creationId xmlns:a16="http://schemas.microsoft.com/office/drawing/2014/main" id="{E456D781-A541-49BE-9694-359FC2957E7E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605131" y="2537146"/>
                <a:ext cx="1364587" cy="1664013"/>
              </a:xfrm>
              <a:prstGeom prst="rect">
                <a:avLst/>
              </a:prstGeom>
            </p:spPr>
          </p:pic>
        </mc:Fallback>
      </mc:AlternateContent>
      <p:pic>
        <p:nvPicPr>
          <p:cNvPr id="2" name="Рисунок 2" descr="Изображение выглядит как векторная графика&#10;&#10;Автоматически созданное описание">
            <a:extLst>
              <a:ext uri="{FF2B5EF4-FFF2-40B4-BE49-F238E27FC236}">
                <a16:creationId xmlns:a16="http://schemas.microsoft.com/office/drawing/2014/main" id="{270D7584-E061-460E-B0CB-A284E399EFD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67418" y="1361852"/>
            <a:ext cx="3232031" cy="486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400980"/>
      </p:ext>
    </p:extLst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6110F74-97DA-44E8-9595-54B1AD9C6A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74389" y="5691"/>
            <a:ext cx="3643223" cy="1339940"/>
          </a:xfrm>
        </p:spPr>
        <p:txBody>
          <a:bodyPr/>
          <a:lstStyle/>
          <a:p>
            <a:pPr algn="ctr"/>
            <a:r>
              <a:rPr dirty="0" lang="ru-RU">
                <a:cs typeface="Calibri Light"/>
              </a:rPr>
              <a:t>Украсим торт</a:t>
            </a:r>
          </a:p>
        </p:txBody>
      </p:sp>
      <p:pic>
        <p:nvPicPr>
          <p:cNvPr descr="Изображение выглядит как еда&#10;&#10;Автоматически созданное описание" id="4" name="Рисунок 4">
            <a:extLst>
              <a:ext uri="{FF2B5EF4-FFF2-40B4-BE49-F238E27FC236}">
                <a16:creationId xmlns:a16="http://schemas.microsoft.com/office/drawing/2014/main" id="{4D4B886D-16B3-43D6-994F-6DED9B8A4534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8" r="4"/>
          <a:stretch/>
        </p:blipFill>
        <p:spPr>
          <a:xfrm>
            <a:off x="3604029" y="1673466"/>
            <a:ext cx="4998337" cy="4661987"/>
          </a:xfrm>
        </p:spPr>
      </p:pic>
      <p:pic>
        <p:nvPicPr>
          <p:cNvPr id="5" name="Рисунок 5">
            <a:extLst>
              <a:ext uri="{FF2B5EF4-FFF2-40B4-BE49-F238E27FC236}">
                <a16:creationId xmlns:a16="http://schemas.microsoft.com/office/drawing/2014/main" id="{3C71B64E-6C56-4655-84D5-A05EA90830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080000">
            <a:off x="240982" y="2173646"/>
            <a:ext cx="3864633" cy="3940604"/>
          </a:xfrm>
          <a:prstGeom prst="rect">
            <a:avLst/>
          </a:prstGeom>
        </p:spPr>
      </p:pic>
      <p:pic>
        <p:nvPicPr>
          <p:cNvPr descr="Изображение выглядит как текст, перчаточные изделия, растение&#10;&#10;Автоматически созданное описание" id="7" name="Рисунок 5">
            <a:extLst>
              <a:ext uri="{FF2B5EF4-FFF2-40B4-BE49-F238E27FC236}">
                <a16:creationId xmlns:a16="http://schemas.microsoft.com/office/drawing/2014/main" id="{0BB74D27-2E7B-4CE4-AF24-FBF6E260CA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 rot="20520000">
            <a:off x="8293307" y="2135819"/>
            <a:ext cx="3850256" cy="3926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458035"/>
      </p:ext>
    </p:extLst>
  </p:cSld>
  <p:clrMapOvr>
    <a:masterClrMapping/>
  </p:clrMapOvr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F0687CEE-CBC6-4606-A84F-4AD82188AD35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2" r="2"/>
          <a:stretch/>
        </p:blipFill>
        <p:spPr>
          <a:xfrm>
            <a:off x="2784520" y="129098"/>
            <a:ext cx="6810048" cy="6594555"/>
          </a:xfrm>
        </p:spPr>
      </p:pic>
      <p:pic>
        <p:nvPicPr>
          <p:cNvPr descr="Изображение выглядит как коллекция картинок&#10;&#10;Автоматически созданное описание" id="9" name="Рисунок 9">
            <a:extLst>
              <a:ext uri="{FF2B5EF4-FFF2-40B4-BE49-F238E27FC236}">
                <a16:creationId xmlns:a16="http://schemas.microsoft.com/office/drawing/2014/main" id="{974A080A-61D8-4CB4-9F4D-8AC99E52902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-516" r="-43"/>
          <a:stretch/>
        </p:blipFill>
        <p:spPr>
          <a:xfrm>
            <a:off x="94892" y="3567023"/>
            <a:ext cx="2657277" cy="3030807"/>
          </a:xfrm>
          <a:prstGeom prst="rect">
            <a:avLst/>
          </a:prstGeom>
        </p:spPr>
      </p:pic>
      <p:pic>
        <p:nvPicPr>
          <p:cNvPr id="2" name="Рисунок 4">
            <a:extLst>
              <a:ext uri="{FF2B5EF4-FFF2-40B4-BE49-F238E27FC236}">
                <a16:creationId xmlns:a16="http://schemas.microsoft.com/office/drawing/2014/main" id="{5A668689-9CD4-431F-AE61-3CE4843EB0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8976309" y="4814078"/>
            <a:ext cx="3053449" cy="1919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22869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F442FE0-52A7-4C37-ADA9-01A2261ADF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7830" y="-5488"/>
            <a:ext cx="8874212" cy="1268984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Угостим мышей вкусным сыром</a:t>
            </a:r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F31F032-5D09-4960-8498-5109EEFD04D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305" y="1455526"/>
            <a:ext cx="4261146" cy="2652306"/>
          </a:xfrm>
        </p:spPr>
      </p:pic>
      <p:pic>
        <p:nvPicPr>
          <p:cNvPr id="6" name="Рисунок 4">
            <a:extLst>
              <a:ext uri="{FF2B5EF4-FFF2-40B4-BE49-F238E27FC236}">
                <a16:creationId xmlns:a16="http://schemas.microsoft.com/office/drawing/2014/main" id="{6CA9B82E-FAC5-4738-9703-6F0BB0B966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flipH="1">
            <a:off x="5784536" y="1449776"/>
            <a:ext cx="4045486" cy="2537287"/>
          </a:xfrm>
          <a:prstGeom prst="rect">
            <a:avLst/>
          </a:prstGeom>
        </p:spPr>
      </p:pic>
      <p:pic>
        <p:nvPicPr>
          <p:cNvPr id="9" name="Рисунок 9">
            <a:extLst>
              <a:ext uri="{FF2B5EF4-FFF2-40B4-BE49-F238E27FC236}">
                <a16:creationId xmlns:a16="http://schemas.microsoft.com/office/drawing/2014/main" id="{DA78C04D-CE3E-4912-8072-8E04375E7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6965" y="4501551"/>
            <a:ext cx="1894937" cy="1909314"/>
          </a:xfrm>
          <a:prstGeom prst="rect">
            <a:avLst/>
          </a:prstGeom>
        </p:spPr>
      </p:pic>
      <p:pic>
        <p:nvPicPr>
          <p:cNvPr id="16" name="Рисунок 9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708A82FB-067F-4C69-83BC-3322DAD8DE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701" y="4501551"/>
            <a:ext cx="1894937" cy="1909314"/>
          </a:xfrm>
          <a:prstGeom prst="rect">
            <a:avLst/>
          </a:prstGeom>
        </p:spPr>
      </p:pic>
      <p:pic>
        <p:nvPicPr>
          <p:cNvPr id="17" name="Рисунок 9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38570854-28F5-45A2-9B5A-4559C6D454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56097" y="4501550"/>
            <a:ext cx="1894937" cy="1909314"/>
          </a:xfrm>
          <a:prstGeom prst="rect">
            <a:avLst/>
          </a:prstGeom>
        </p:spPr>
      </p:pic>
      <p:pic>
        <p:nvPicPr>
          <p:cNvPr id="18" name="Рисунок 9" descr="Изображение выглядит как текст, коллекция картинок&#10;&#10;Автоматически созданное описание">
            <a:extLst>
              <a:ext uri="{FF2B5EF4-FFF2-40B4-BE49-F238E27FC236}">
                <a16:creationId xmlns:a16="http://schemas.microsoft.com/office/drawing/2014/main" id="{F734A4EE-F5EA-4DB1-B148-AA1890588E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85229" y="4501551"/>
            <a:ext cx="1894937" cy="1909314"/>
          </a:xfrm>
          <a:prstGeom prst="rect">
            <a:avLst/>
          </a:prstGeom>
        </p:spPr>
      </p:pic>
      <p:pic>
        <p:nvPicPr>
          <p:cNvPr id="19" name="Рисунок 9">
            <a:extLst>
              <a:ext uri="{FF2B5EF4-FFF2-40B4-BE49-F238E27FC236}">
                <a16:creationId xmlns:a16="http://schemas.microsoft.com/office/drawing/2014/main" id="{4B4AF813-7BF9-4ADB-9772-37E82AB73BF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97834" y="4501550"/>
            <a:ext cx="1894937" cy="19093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72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Изображение выглядит как человек, ребенок, малыш, маленький&#10;&#10;Автоматически созданное описание">
            <a:extLst>
              <a:ext uri="{FF2B5EF4-FFF2-40B4-BE49-F238E27FC236}">
                <a16:creationId xmlns:a16="http://schemas.microsoft.com/office/drawing/2014/main" id="{B18B43F6-B134-46A7-9F85-438B3BF2B7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50554" y="-299"/>
            <a:ext cx="9105271" cy="6852998"/>
          </a:xfrm>
        </p:spPr>
      </p:pic>
    </p:spTree>
    <p:extLst>
      <p:ext uri="{BB962C8B-B14F-4D97-AF65-F5344CB8AC3E}">
        <p14:creationId xmlns:p14="http://schemas.microsoft.com/office/powerpoint/2010/main" val="2299958547"/>
      </p:ext>
    </p:extLst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Изображение выглядит как текст, контейнер&#10;&#10;Автоматически созданное описание" id="4" name="Рисунок 4">
            <a:extLst>
              <a:ext uri="{FF2B5EF4-FFF2-40B4-BE49-F238E27FC236}">
                <a16:creationId xmlns:a16="http://schemas.microsoft.com/office/drawing/2014/main" id="{DEB10040-762A-4508-868F-048A3B38DAEF}"/>
              </a:ext>
            </a:extLst>
          </p:cNvPr>
          <p:cNvPicPr>
            <a:picLocks noChangeAspect="1" noGrp="1"/>
          </p:cNvPicPr>
          <p:nvPr>
            <p:ph idx="1"/>
          </p:nvPr>
        </p:nvPicPr>
        <p:blipFill rotWithShape="1">
          <a:blip r:embed="rId2"/>
          <a:srcRect b="-205" r="-30"/>
          <a:stretch/>
        </p:blipFill>
        <p:spPr>
          <a:xfrm>
            <a:off x="1632684" y="-299"/>
            <a:ext cx="9041657" cy="6910410"/>
          </a:xfrm>
        </p:spPr>
      </p:pic>
    </p:spTree>
    <p:extLst>
      <p:ext uri="{BB962C8B-B14F-4D97-AF65-F5344CB8AC3E}">
        <p14:creationId xmlns:p14="http://schemas.microsoft.com/office/powerpoint/2010/main" val="39464581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0</TotalTime>
  <Words>1</Words>
  <Application>Microsoft Office PowerPoint</Application>
  <PresentationFormat>Широкоэкранный</PresentationFormat>
  <Paragraphs>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День рождения кота Леопольда</vt:lpstr>
      <vt:lpstr>По какой дорожке идти на день рождение?</vt:lpstr>
      <vt:lpstr>Дом кота Леопольда</vt:lpstr>
      <vt:lpstr>Презентация PowerPoint</vt:lpstr>
      <vt:lpstr>Украсим торт</vt:lpstr>
      <vt:lpstr>Презентация PowerPoint</vt:lpstr>
      <vt:lpstr>Угостим мышей вкусным сыром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/>
  <cp:revision>237</cp:revision>
  <dcterms:created xsi:type="dcterms:W3CDTF">2021-10-07T12:45:34Z</dcterms:created>
  <dcterms:modified xsi:type="dcterms:W3CDTF">2021-10-07T14:43:51Z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744130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S9.1.0</vt:lpwstr>
  </property>
</Properties>
</file>