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0C6787-2BF4-42F0-8CC7-FDF19D493806}" type="datetimeFigureOut">
              <a:rPr lang="ru-RU" smtClean="0"/>
              <a:pPr/>
              <a:t>28.03.2017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F7276-B095-42E2-939E-8BDF51E212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F7276-B095-42E2-939E-8BDF51E212E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3/28/2017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457200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chemeClr val="accent4">
                    <a:lumMod val="50000"/>
                  </a:schemeClr>
                </a:solidFill>
              </a:rPr>
              <a:t>ПРОМЕЖУТОЧНАЯ </a:t>
            </a:r>
          </a:p>
          <a:p>
            <a:pPr algn="ctr"/>
            <a:r>
              <a:rPr lang="ru-RU" sz="6000" b="1" dirty="0" smtClean="0">
                <a:solidFill>
                  <a:schemeClr val="accent4">
                    <a:lumMod val="50000"/>
                  </a:schemeClr>
                </a:solidFill>
              </a:rPr>
              <a:t>АТТЕСТАЦИЯ</a:t>
            </a:r>
          </a:p>
          <a:p>
            <a:pPr algn="ctr"/>
            <a:r>
              <a:rPr lang="ru-RU" sz="6000" b="1" i="1" dirty="0" smtClean="0">
                <a:solidFill>
                  <a:schemeClr val="accent4">
                    <a:lumMod val="50000"/>
                  </a:schemeClr>
                </a:solidFill>
              </a:rPr>
              <a:t>ОБУЧАЮЩИХСЯ</a:t>
            </a:r>
          </a:p>
        </p:txBody>
      </p:sp>
      <p:pic>
        <p:nvPicPr>
          <p:cNvPr id="1026" name="Picture 2" descr="C:\Users\Дмитрий\Desktop\окружающий мир\tet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276600"/>
            <a:ext cx="54864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митрий\Desktop\окружающий мир\slide_2.jpg"/>
          <p:cNvPicPr>
            <a:picLocks noChangeAspect="1" noChangeArrowheads="1"/>
          </p:cNvPicPr>
          <p:nvPr/>
        </p:nvPicPr>
        <p:blipFill>
          <a:blip r:embed="rId2" cstate="print"/>
          <a:srcRect b="11111"/>
          <a:stretch>
            <a:fillRect/>
          </a:stretch>
        </p:blipFill>
        <p:spPr bwMode="auto">
          <a:xfrm>
            <a:off x="0" y="0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  <a:alpha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28600"/>
            <a:ext cx="8235557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Промежуточная аттестация обучающихся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проводится с </a:t>
            </a:r>
            <a:r>
              <a:rPr lang="ru-RU" sz="3200" b="1" dirty="0" smtClean="0">
                <a:solidFill>
                  <a:srgbClr val="C00000"/>
                </a:solidFill>
              </a:rPr>
              <a:t>целью</a:t>
            </a:r>
            <a:r>
              <a:rPr lang="ru-RU" sz="3200" b="1" dirty="0" smtClean="0">
                <a:solidFill>
                  <a:srgbClr val="002060"/>
                </a:solidFill>
              </a:rPr>
              <a:t> повышения ответственности общеобразовательного учреждения за результаты образовательного процесса, за объективную оценку усвоения обучающимися образовательных программ каждого года обучения в общеобразовательном учреждении, за степень усвоения обучающимися федерального государственного образовательного стандарта, определенного образовательной программой в рамках учебного года и курса в целом.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0"/>
            <a:ext cx="9245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ФОРМЫ ПРОВЕДЕНИЯ ПРОМЕЖУТОЧНОЙ АТТЕСТАЦИИ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" y="609600"/>
            <a:ext cx="8214878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ФОРМЫ ПИСЬМЕННОГО КОНТРОЛЯ:</a:t>
            </a:r>
          </a:p>
          <a:p>
            <a:pPr marL="342900" indent="-342900">
              <a:buFont typeface="Arial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ТЕСТИРОВАНИЕ;</a:t>
            </a:r>
          </a:p>
          <a:p>
            <a:pPr marL="342900" indent="-342900">
              <a:buFont typeface="Arial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ЭССЕ;</a:t>
            </a:r>
          </a:p>
          <a:p>
            <a:pPr marL="342900" indent="-342900">
              <a:buFont typeface="Arial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КОНТРОЛЬНАЯ РАБОТА;</a:t>
            </a:r>
          </a:p>
          <a:p>
            <a:pPr marL="342900" indent="-342900">
              <a:buFont typeface="Arial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ДИКТАНТ: СЛОВАРНЫЙ С ГРАММАТИЧЕСКИМ ЗАДАНИЕМ, МАТЕМАТИЧЕСКИЙ;</a:t>
            </a:r>
          </a:p>
          <a:p>
            <a:pPr marL="342900" indent="-342900">
              <a:buFont typeface="Arial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ИЗЛОЖЕНИЕ;</a:t>
            </a:r>
          </a:p>
          <a:p>
            <a:pPr marL="342900" indent="-342900">
              <a:buFont typeface="Arial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СОЧИНЕНИЕ;</a:t>
            </a:r>
          </a:p>
          <a:p>
            <a:pPr marL="342900" indent="-342900">
              <a:buFont typeface="Arial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РЕФЕРАТ;</a:t>
            </a:r>
          </a:p>
          <a:p>
            <a:pPr marL="342900" indent="-342900">
              <a:buFont typeface="Arial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КОНТРОЛЬНОЕ СПИСЫВАНИЕ;</a:t>
            </a:r>
          </a:p>
          <a:p>
            <a:pPr marL="342900" indent="-342900"/>
            <a:r>
              <a:rPr lang="ru-RU" b="1" dirty="0" smtClean="0">
                <a:solidFill>
                  <a:srgbClr val="002060"/>
                </a:solidFill>
              </a:rPr>
              <a:t>2. ФОРМЫ УСТНОГО КОНТРОЛЯ:</a:t>
            </a:r>
          </a:p>
          <a:p>
            <a:pPr marL="342900" indent="-342900">
              <a:buFont typeface="Arial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ЧТЕНИЕ;</a:t>
            </a:r>
          </a:p>
          <a:p>
            <a:pPr marL="342900" indent="-342900">
              <a:buFont typeface="Arial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АУДИРОВАНИЕ;</a:t>
            </a:r>
          </a:p>
          <a:p>
            <a:pPr marL="342900" indent="-342900">
              <a:buFont typeface="Arial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УСТНАЯ РЕЧЬ. ДИАЛОГ. МОНОЛОГ;</a:t>
            </a:r>
          </a:p>
          <a:p>
            <a:pPr marL="342900" indent="-342900">
              <a:buFont typeface="Arial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ДОКЛАД;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ru-RU" b="1" dirty="0" smtClean="0">
                <a:solidFill>
                  <a:srgbClr val="002060"/>
                </a:solidFill>
              </a:rPr>
              <a:t>3. ФОРМЫ ПРАКТИЧЕСКОГО КОНТРОЛЯ:</a:t>
            </a:r>
          </a:p>
          <a:p>
            <a:pPr marL="342900" indent="-342900">
              <a:buFont typeface="Arial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ПРАКТИЧЕСКАЯ РАБОТА;</a:t>
            </a:r>
          </a:p>
          <a:p>
            <a:pPr marL="342900" indent="-342900">
              <a:buFont typeface="Arial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ЛАБОРАТОРНАЯ РАБОТА.</a:t>
            </a:r>
          </a:p>
          <a:p>
            <a:pPr marL="342900" indent="-342900"/>
            <a:r>
              <a:rPr lang="ru-RU" b="1" dirty="0" smtClean="0">
                <a:solidFill>
                  <a:srgbClr val="002060"/>
                </a:solidFill>
              </a:rPr>
              <a:t>4. ФОРМЫ КОМБИНИРОВАННОГО КОНТРОЛЯ:</a:t>
            </a:r>
          </a:p>
          <a:p>
            <a:pPr marL="342900" indent="-342900">
              <a:buFont typeface="Arial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ЗАЧЕТ;</a:t>
            </a:r>
          </a:p>
          <a:p>
            <a:pPr marL="342900" indent="-342900">
              <a:buFont typeface="Arial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УЧЕБНЫЙ ПРОЕКТ ИЛИ УЧЕБНОЕ ИССЛЕДОВАНИЕ.</a:t>
            </a:r>
          </a:p>
          <a:p>
            <a:pPr marL="342900" indent="-342900">
              <a:buFont typeface="Arial" charset="0"/>
              <a:buChar char="•"/>
            </a:pPr>
            <a:endParaRPr lang="ru-RU" dirty="0" smtClean="0"/>
          </a:p>
          <a:p>
            <a:pPr marL="342900" indent="-34290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митрий\Desktop\окружающий мир\slide_1.jpg"/>
          <p:cNvPicPr>
            <a:picLocks noChangeAspect="1" noChangeArrowheads="1"/>
          </p:cNvPicPr>
          <p:nvPr/>
        </p:nvPicPr>
        <p:blipFill>
          <a:blip r:embed="rId2" cstate="print"/>
          <a:srcRect b="888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685800"/>
            <a:ext cx="7696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i="1" dirty="0" smtClean="0">
                <a:solidFill>
                  <a:schemeClr val="tx2">
                    <a:lumMod val="50000"/>
                  </a:schemeClr>
                </a:solidFill>
              </a:rPr>
              <a:t>СПАСИБО </a:t>
            </a:r>
          </a:p>
          <a:p>
            <a:pPr algn="ctr"/>
            <a:r>
              <a:rPr lang="ru-RU" sz="9600" b="1" i="1" dirty="0" smtClean="0">
                <a:solidFill>
                  <a:schemeClr val="tx2">
                    <a:lumMod val="50000"/>
                  </a:schemeClr>
                </a:solidFill>
              </a:rPr>
              <a:t>ЗА ВНИМАНИЕ!!!</a:t>
            </a:r>
            <a:endParaRPr lang="ru-RU" sz="96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Дмитрий\Desktop\окружающий мир\0015-015-Spasibo-za-vnima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136</Words>
  <Application>Microsoft Office PowerPoint</Application>
  <PresentationFormat>Экран (4:3)</PresentationFormat>
  <Paragraphs>29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Дмитрий</cp:lastModifiedBy>
  <cp:revision>19</cp:revision>
  <dcterms:created xsi:type="dcterms:W3CDTF">2017-03-25T14:36:52Z</dcterms:created>
  <dcterms:modified xsi:type="dcterms:W3CDTF">2017-03-28T01:41:20Z</dcterms:modified>
</cp:coreProperties>
</file>