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8" r:id="rId4"/>
    <p:sldId id="258" r:id="rId5"/>
    <p:sldId id="265" r:id="rId6"/>
    <p:sldId id="264" r:id="rId7"/>
    <p:sldId id="272" r:id="rId8"/>
    <p:sldId id="273" r:id="rId9"/>
    <p:sldId id="266" r:id="rId10"/>
    <p:sldId id="267" r:id="rId11"/>
    <p:sldId id="259" r:id="rId12"/>
    <p:sldId id="269" r:id="rId13"/>
    <p:sldId id="270" r:id="rId14"/>
    <p:sldId id="271" r:id="rId15"/>
    <p:sldId id="274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61" autoAdjust="0"/>
    <p:restoredTop sz="94587" autoAdjust="0"/>
  </p:normalViewPr>
  <p:slideViewPr>
    <p:cSldViewPr>
      <p:cViewPr varScale="1">
        <p:scale>
          <a:sx n="42" d="100"/>
          <a:sy n="42" d="100"/>
        </p:scale>
        <p:origin x="-137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87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844824"/>
            <a:ext cx="7406640" cy="14721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Развитие грамматического строя речи у детей дошкольного возраста. Дидактические игры.</a:t>
            </a:r>
            <a:br>
              <a:rPr lang="ru-RU" dirty="0" smtClean="0"/>
            </a:br>
            <a:r>
              <a:rPr lang="ru-RU" dirty="0" smtClean="0"/>
              <a:t>Воспитание звуковой культуры речи у дошкольников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4149080"/>
            <a:ext cx="6444208" cy="1728192"/>
          </a:xfrm>
        </p:spPr>
        <p:txBody>
          <a:bodyPr/>
          <a:lstStyle/>
          <a:p>
            <a:pPr algn="r"/>
            <a:r>
              <a:rPr lang="ru-RU" dirty="0" smtClean="0"/>
              <a:t>Подготовила учитель-логопед </a:t>
            </a:r>
          </a:p>
          <a:p>
            <a:pPr algn="r"/>
            <a:r>
              <a:rPr lang="ru-RU" dirty="0" smtClean="0"/>
              <a:t>Гаджиева анна Александровна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Лишний\Desktop\что лишне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195263"/>
            <a:ext cx="9753600" cy="72485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Лишний\Desktop\фантастический звер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95275" y="-209550"/>
            <a:ext cx="9734550" cy="7277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42617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/>
              <a:t>Звуковая культура речи</a:t>
            </a:r>
            <a:r>
              <a:rPr lang="ru-RU" u="sng" dirty="0" smtClean="0"/>
              <a:t> – </a:t>
            </a:r>
            <a:r>
              <a:rPr lang="ru-RU" dirty="0" smtClean="0"/>
              <a:t>составная часть общей речевой культуры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700808"/>
            <a:ext cx="7498080" cy="4800600"/>
          </a:xfrm>
        </p:spPr>
        <p:txBody>
          <a:bodyPr/>
          <a:lstStyle/>
          <a:p>
            <a:r>
              <a:rPr lang="ru-RU" b="1" u="sng" dirty="0" smtClean="0"/>
              <a:t>Составные компоненты звуковой культуры</a:t>
            </a:r>
            <a:r>
              <a:rPr lang="ru-RU" u="sng" dirty="0" smtClean="0"/>
              <a:t>:</a:t>
            </a:r>
            <a:endParaRPr lang="ru-RU" dirty="0" smtClean="0"/>
          </a:p>
          <a:p>
            <a:r>
              <a:rPr lang="ru-RU" dirty="0" smtClean="0"/>
              <a:t>*развитие артикуляционной и мелкой моторики, что является предпосылкой и условием для возникновения звучащей речи.</a:t>
            </a:r>
          </a:p>
          <a:p>
            <a:r>
              <a:rPr lang="ru-RU" dirty="0" smtClean="0"/>
              <a:t>* развитие речевого слуха и дыхания.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0" y="404664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/>
              <a:t>1 Этап. Артикуляционная гимнастика.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Основной комплекс</a:t>
            </a:r>
          </a:p>
          <a:p>
            <a:r>
              <a:rPr lang="ru-RU" dirty="0" smtClean="0"/>
              <a:t>ЛЯГУШКА</a:t>
            </a:r>
          </a:p>
          <a:p>
            <a:r>
              <a:rPr lang="ru-RU" dirty="0" smtClean="0"/>
              <a:t>ХОБОТОК</a:t>
            </a:r>
          </a:p>
          <a:p>
            <a:r>
              <a:rPr lang="ru-RU" dirty="0" smtClean="0"/>
              <a:t>ЛЯГУШКА-ХОБОТОК</a:t>
            </a:r>
            <a:endParaRPr lang="ru-RU" dirty="0" smtClean="0"/>
          </a:p>
          <a:p>
            <a:r>
              <a:rPr lang="ru-RU" dirty="0" smtClean="0"/>
              <a:t>ОКОШКО</a:t>
            </a:r>
          </a:p>
          <a:p>
            <a:r>
              <a:rPr lang="ru-RU" dirty="0" smtClean="0"/>
              <a:t>ЛОПАТОЧКА</a:t>
            </a:r>
          </a:p>
          <a:p>
            <a:r>
              <a:rPr lang="ru-RU" dirty="0" smtClean="0"/>
              <a:t>ИГОЛОЧКА</a:t>
            </a:r>
          </a:p>
          <a:p>
            <a:r>
              <a:rPr lang="ru-RU" dirty="0" smtClean="0"/>
              <a:t>ЛОПАТОЧКА-ИГОЛОЧКА</a:t>
            </a:r>
          </a:p>
          <a:p>
            <a:r>
              <a:rPr lang="ru-RU" dirty="0" smtClean="0"/>
              <a:t>ЧАСИКИ</a:t>
            </a:r>
          </a:p>
          <a:p>
            <a:r>
              <a:rPr lang="ru-RU" dirty="0" smtClean="0"/>
              <a:t>КАЧЕЛИ</a:t>
            </a:r>
          </a:p>
          <a:p>
            <a:r>
              <a:rPr lang="ru-RU" dirty="0" smtClean="0"/>
              <a:t>ЛОШАДКА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/>
              <a:t>2 этап. Развитие речевого дыхания</a:t>
            </a:r>
            <a:r>
              <a:rPr lang="ru-RU" u="sng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Правила выполнения упражнений на развитие речевого дыхания.</a:t>
            </a:r>
          </a:p>
          <a:p>
            <a:r>
              <a:rPr lang="ru-RU" b="1" dirty="0" smtClean="0"/>
              <a:t>1</a:t>
            </a:r>
            <a:r>
              <a:rPr lang="ru-RU" dirty="0" smtClean="0"/>
              <a:t>.Воздух необходимо набирать через нос, плечи не поднимать.</a:t>
            </a:r>
          </a:p>
          <a:p>
            <a:r>
              <a:rPr lang="ru-RU" b="1" dirty="0" smtClean="0"/>
              <a:t>2. </a:t>
            </a:r>
            <a:r>
              <a:rPr lang="ru-RU" dirty="0" smtClean="0"/>
              <a:t>Выдох должен быть длительным, плавным. Важно, чтобы ребёнок дул с силой (а не просто выдыхал).</a:t>
            </a:r>
          </a:p>
          <a:p>
            <a:r>
              <a:rPr lang="ru-RU" b="1" dirty="0" smtClean="0"/>
              <a:t>3.</a:t>
            </a:r>
            <a:r>
              <a:rPr lang="ru-RU" dirty="0" smtClean="0"/>
              <a:t> Необходимо следить, чтобы не надувались щёки (на начальном этапе можно прижимать их ладонями).</a:t>
            </a:r>
          </a:p>
          <a:p>
            <a:r>
              <a:rPr lang="ru-RU" b="1" dirty="0" smtClean="0"/>
              <a:t>4.</a:t>
            </a:r>
            <a:r>
              <a:rPr lang="ru-RU" dirty="0" smtClean="0"/>
              <a:t> После каждого упражнения дайте ребёнку отдохнуть.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s://sun9-52.userapi.com/c543109/v543109207/14a57/frv6bKj1M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0"/>
            <a:ext cx="4446715" cy="65801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 этап. Фонематическое восприятие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Начинать работу по формированию фонематического слуха следует с:</a:t>
            </a:r>
            <a:endParaRPr lang="ru-RU" dirty="0" smtClean="0"/>
          </a:p>
          <a:p>
            <a:r>
              <a:rPr lang="ru-RU" b="1" dirty="0" smtClean="0"/>
              <a:t>1.Узнавания неречевых звуков.</a:t>
            </a:r>
            <a:endParaRPr lang="ru-RU" dirty="0" smtClean="0"/>
          </a:p>
          <a:p>
            <a:r>
              <a:rPr lang="ru-RU" b="1" dirty="0" smtClean="0"/>
              <a:t>2.Различение </a:t>
            </a:r>
            <a:r>
              <a:rPr lang="ru-RU" b="1" dirty="0" smtClean="0"/>
              <a:t>сходных по звучанию звуков</a:t>
            </a:r>
            <a:r>
              <a:rPr lang="ru-RU" smtClean="0"/>
              <a:t>. </a:t>
            </a:r>
            <a:endParaRPr lang="ru-RU" dirty="0" smtClean="0"/>
          </a:p>
          <a:p>
            <a:r>
              <a:rPr lang="ru-RU" dirty="0" smtClean="0"/>
              <a:t>.</a:t>
            </a:r>
            <a:r>
              <a:rPr lang="ru-RU" b="1" dirty="0" smtClean="0"/>
              <a:t>3.Формирование навыков звукового анализа и синтеза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820472" cy="206084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Формирование грамматического строя устной речи у дошкольника включает в себя работу по трём основным направлениям: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00200"/>
            <a:ext cx="8496944" cy="5257800"/>
          </a:xfrm>
        </p:spPr>
        <p:txBody>
          <a:bodyPr>
            <a:normAutofit/>
          </a:bodyPr>
          <a:lstStyle/>
          <a:p>
            <a:r>
              <a:rPr lang="ru-RU" i="1" dirty="0" smtClean="0"/>
              <a:t>- морфология</a:t>
            </a:r>
            <a:r>
              <a:rPr lang="ru-RU" dirty="0" smtClean="0"/>
              <a:t> (т. е. грамматические свойства слова – изменение по родам, падежам, числам);</a:t>
            </a:r>
          </a:p>
          <a:p>
            <a:r>
              <a:rPr lang="ru-RU" i="1" dirty="0" smtClean="0"/>
              <a:t>- словообразование</a:t>
            </a:r>
            <a:r>
              <a:rPr lang="ru-RU" dirty="0" smtClean="0"/>
              <a:t> (создание нового слова на базе имеющегося с помощью специальных средств – суффиксы, приставки и т. </a:t>
            </a:r>
            <a:r>
              <a:rPr lang="ru-RU" dirty="0" err="1" smtClean="0"/>
              <a:t>п</a:t>
            </a:r>
            <a:r>
              <a:rPr lang="ru-RU" dirty="0" smtClean="0"/>
              <a:t>);</a:t>
            </a:r>
          </a:p>
          <a:p>
            <a:r>
              <a:rPr lang="ru-RU" i="1" dirty="0" smtClean="0"/>
              <a:t>- синтаксис</a:t>
            </a:r>
            <a:r>
              <a:rPr lang="ru-RU" dirty="0" smtClean="0"/>
              <a:t> (построение простых и сложных предложений, сочетаемость и порядок слов).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Диагностика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 Предлоги</a:t>
            </a:r>
          </a:p>
          <a:p>
            <a:r>
              <a:rPr lang="ru-RU" dirty="0" smtClean="0"/>
              <a:t>Словоизменение( образование множественного числа существительных, счет до 5 – согласование существительных с числительным, образование уменьшительно-ласкательных форм)</a:t>
            </a:r>
          </a:p>
          <a:p>
            <a:r>
              <a:rPr lang="ru-RU" dirty="0" smtClean="0"/>
              <a:t>Словообразование (образование относительных форм прилагательных ,образование прилагательных от существительных)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Лишний\Desktop\1-мног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0988" y="-190500"/>
            <a:ext cx="9705976" cy="723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Лишний\Desktop\чего не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50" y="-180975"/>
            <a:ext cx="9715500" cy="7219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Лишний\Desktop\ласк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71463" y="-204788"/>
            <a:ext cx="9686926" cy="7267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Лишний\Desktop\000001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5669" y="764704"/>
            <a:ext cx="6528726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мнемотаблиц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0"/>
            <a:ext cx="2765322" cy="3429000"/>
          </a:xfrm>
          <a:prstGeom prst="rect">
            <a:avLst/>
          </a:prstGeom>
          <a:noFill/>
        </p:spPr>
      </p:pic>
      <p:pic>
        <p:nvPicPr>
          <p:cNvPr id="2052" name="Picture 4" descr="Картинки по запросу интервью у ребен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7333" y="2996953"/>
            <a:ext cx="6016667" cy="3384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Лишний\Desktop\предлог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95275" y="-209550"/>
            <a:ext cx="9734550" cy="7277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90</TotalTime>
  <Words>178</Words>
  <Application>Microsoft Office PowerPoint</Application>
  <PresentationFormat>Экран (4:3)</PresentationFormat>
  <Paragraphs>38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Развитие грамматического строя речи у детей дошкольного возраста. Дидактические игры. Воспитание звуковой культуры речи у дошкольников</vt:lpstr>
      <vt:lpstr>Формирование грамматического строя устной речи у дошкольника включает в себя работу по трём основным направлениям: </vt:lpstr>
      <vt:lpstr>Диагностика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Звуковая культура речи – составная часть общей речевой культуры</vt:lpstr>
      <vt:lpstr>1 Этап. Артикуляционная гимнастика. </vt:lpstr>
      <vt:lpstr>2 этап. Развитие речевого дыхания. </vt:lpstr>
      <vt:lpstr>Слайд 15</vt:lpstr>
      <vt:lpstr>3 этап. Фонематическое восприятие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грамматического строя речи у детей дошкольного возраста. Дидактические игры</dc:title>
  <dc:creator>Русик</dc:creator>
  <cp:lastModifiedBy>Лишний</cp:lastModifiedBy>
  <cp:revision>11</cp:revision>
  <dcterms:created xsi:type="dcterms:W3CDTF">2019-11-27T05:42:50Z</dcterms:created>
  <dcterms:modified xsi:type="dcterms:W3CDTF">2020-01-29T07:16:42Z</dcterms:modified>
</cp:coreProperties>
</file>